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61"/>
    <a:srgbClr val="FFE4C4"/>
    <a:srgbClr val="FAE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12.11.2024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40811" y="558917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35988" y="56051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2334" y="5597153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A272594D-E0C6-EA44-82B7-9EBCB69955E9}"/>
              </a:ext>
            </a:extLst>
          </p:cNvPr>
          <p:cNvSpPr/>
          <p:nvPr/>
        </p:nvSpPr>
        <p:spPr>
          <a:xfrm>
            <a:off x="6301375" y="558916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 descr="Изображение выглядит как зарисовка, мультфильм, рисунок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49BA99AC-F0B5-0C01-47E5-29AE9A0D48C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43" y="4408878"/>
            <a:ext cx="870038" cy="870038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лепесто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DB84029-40E1-C3CC-D4F4-74852524DBF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79" y="4228983"/>
            <a:ext cx="1176612" cy="117661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10DDE5A0-C34D-E6ED-5500-D189EC260AE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52" y="5719523"/>
            <a:ext cx="865302" cy="86530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21154BD-11DE-FA9B-E710-C85AD46DEB34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60" y="5701179"/>
            <a:ext cx="1287003" cy="101400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3C840AA-6082-C69C-F90F-EB66220095B8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06" y="5959728"/>
            <a:ext cx="632756" cy="632756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арисовка, млекопитающе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4C60C9A-640E-770C-65EA-72B7EF57E2DA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40" y="5621274"/>
            <a:ext cx="1109877" cy="1109877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CEAE919-34B6-7A20-CEFB-BD68864CBCD6}"/>
              </a:ext>
            </a:extLst>
          </p:cNvPr>
          <p:cNvGrpSpPr/>
          <p:nvPr/>
        </p:nvGrpSpPr>
        <p:grpSpPr>
          <a:xfrm>
            <a:off x="4813425" y="4336467"/>
            <a:ext cx="950746" cy="1043077"/>
            <a:chOff x="4813425" y="4336467"/>
            <a:chExt cx="950746" cy="1043077"/>
          </a:xfrm>
        </p:grpSpPr>
        <p:pic>
          <p:nvPicPr>
            <p:cNvPr id="17" name="Рисунок 16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FB3BC9B-26CF-022C-FBA9-0E29B18CC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425" y="4336467"/>
              <a:ext cx="747391" cy="773509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124C9A2A-401F-B2AB-5CE3-29FBBA4E9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780" y="4606035"/>
              <a:ext cx="747391" cy="773509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зарисовка, мультфильм, рисунок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A5FC8A32-900C-6C91-3B62-178BEE115C31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43" y="4408878"/>
            <a:ext cx="870038" cy="870038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арисовка, мультфильм, рисунок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6E4AC83B-66D4-8402-CB14-DDB0CE0E7C99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1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46" y="258097"/>
            <a:ext cx="2482959" cy="2482959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D52372A-D709-D2E4-030F-3C649AFE7982}"/>
              </a:ext>
            </a:extLst>
          </p:cNvPr>
          <p:cNvGrpSpPr/>
          <p:nvPr/>
        </p:nvGrpSpPr>
        <p:grpSpPr>
          <a:xfrm>
            <a:off x="4813425" y="4333292"/>
            <a:ext cx="950746" cy="1043077"/>
            <a:chOff x="4813425" y="4336467"/>
            <a:chExt cx="950746" cy="1043077"/>
          </a:xfrm>
        </p:grpSpPr>
        <p:pic>
          <p:nvPicPr>
            <p:cNvPr id="54" name="Рисунок 53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533A4838-2040-B41F-766B-D69712429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425" y="4336467"/>
              <a:ext cx="747391" cy="77350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3251AA7-E812-7C2B-0D6E-9C68A2D6C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780" y="4606035"/>
              <a:ext cx="747391" cy="773509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625145F-C47B-44B7-F384-1BBD567C7F62}"/>
              </a:ext>
            </a:extLst>
          </p:cNvPr>
          <p:cNvGrpSpPr/>
          <p:nvPr/>
        </p:nvGrpSpPr>
        <p:grpSpPr>
          <a:xfrm>
            <a:off x="4337284" y="1062984"/>
            <a:ext cx="2223726" cy="2439682"/>
            <a:chOff x="4813425" y="4336467"/>
            <a:chExt cx="950746" cy="1043077"/>
          </a:xfrm>
        </p:grpSpPr>
        <p:pic>
          <p:nvPicPr>
            <p:cNvPr id="57" name="Рисунок 56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B5442BDE-5995-65C5-5C19-595D7DF8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425" y="4336467"/>
              <a:ext cx="747391" cy="773509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курообразные, зарисовка, клюв, домашня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F4C1E1D2-F336-411E-1E3A-0CBF26BB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780" y="4606035"/>
              <a:ext cx="747391" cy="773509"/>
            </a:xfrm>
            <a:prstGeom prst="rect">
              <a:avLst/>
            </a:prstGeom>
          </p:spPr>
        </p:pic>
      </p:grpSp>
      <p:pic>
        <p:nvPicPr>
          <p:cNvPr id="60" name="Рисунок 59" descr="Изображение выглядит как лепесто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B619032-E97D-5166-7034-F9F29519B7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22" y="4229080"/>
            <a:ext cx="1176612" cy="117661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епесток,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6BEC577-3BC2-56A0-5FCE-C407EF5CF6C8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24" y="1683150"/>
            <a:ext cx="2456785" cy="2456785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CCC6EC5E-1863-78EF-5F8E-8CB1C9E096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77" y="5720470"/>
            <a:ext cx="865302" cy="865302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496EA6AE-7ABB-BB7F-25D0-19EC6C07F3A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75" y="314583"/>
            <a:ext cx="2223726" cy="2223726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37CCE1E-3002-8F18-E9E1-EBB4157A864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60" y="5702253"/>
            <a:ext cx="1287003" cy="101400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854E801-7C1C-E5F4-4A36-10208E7CF12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85" y="1959778"/>
            <a:ext cx="2720586" cy="2143491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09B83A1-5BF2-2671-9457-E579BED40E6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12" y="5959296"/>
            <a:ext cx="632756" cy="6327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руг, Красочность, сфера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66BA571-47D9-8AEA-9264-3FC84DE50D43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39" y="2522255"/>
            <a:ext cx="1567526" cy="1567526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арисовка, млекопитающе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A0ECB24-34B5-2FE4-12BC-5A73456EA0D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74" y="5614093"/>
            <a:ext cx="1109877" cy="110987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арисовка, млекопитающе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33256C2-5F18-1503-A9D4-C23129F5CAB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" y="179691"/>
            <a:ext cx="2610370" cy="261037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руг, Торт на день рождения, мультфильм, пончик&#10;&#10;Автоматически созданное описание">
            <a:extLst>
              <a:ext uri="{FF2B5EF4-FFF2-40B4-BE49-F238E27FC236}">
                <a16:creationId xmlns:a16="http://schemas.microsoft.com/office/drawing/2014/main" id="{B4E56DC2-4E7F-A08C-CC54-6D9577A6220E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33" y="216447"/>
            <a:ext cx="2572083" cy="259624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руг, Торт на день рождения, мультфильм, пончик&#10;&#10;Автоматически созданное описание">
            <a:extLst>
              <a:ext uri="{FF2B5EF4-FFF2-40B4-BE49-F238E27FC236}">
                <a16:creationId xmlns:a16="http://schemas.microsoft.com/office/drawing/2014/main" id="{C190D571-0C38-B75D-C464-FAF9E82035FE}"/>
              </a:ext>
            </a:extLst>
          </p:cNvPr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94" y="4285999"/>
            <a:ext cx="1084413" cy="109460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руг, Торт на день рождения, мультфильм, пончик&#10;&#10;Автоматически созданное описание">
            <a:extLst>
              <a:ext uri="{FF2B5EF4-FFF2-40B4-BE49-F238E27FC236}">
                <a16:creationId xmlns:a16="http://schemas.microsoft.com/office/drawing/2014/main" id="{2B328F93-2664-FBD8-06E8-864F05AEC54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94" y="4285999"/>
            <a:ext cx="1084413" cy="1094602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78" y="-595861"/>
            <a:ext cx="5342785" cy="5438192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884350" y="3609737"/>
            <a:ext cx="31051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2024-11-12T17:45:42Z</dcterms:modified>
</cp:coreProperties>
</file>