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>
        <p:scale>
          <a:sx n="66" d="100"/>
          <a:sy n="66" d="100"/>
        </p:scale>
        <p:origin x="219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0EE6-E2A5-4DF9-88F1-9A7CB41C1A1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AEA57E-746A-42EC-B1E4-B1C94F7A1FE8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85D63-58A5-4A83-8511-687D1A472BE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AEF77-9245-4FEB-B652-BA1C4DE95C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7.xml"/><Relationship Id="rId23" Type="http://schemas.openxmlformats.org/officeDocument/2006/relationships/notesSlide" Target="../notesSlides/notesSlide1.xml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рисунок, искусство, Акриловая крас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80400" y="152400"/>
            <a:ext cx="7721600" cy="6197600"/>
          </a:xfrm>
          <a:prstGeom prst="roundRect">
            <a:avLst/>
          </a:prstGeom>
          <a:solidFill>
            <a:schemeClr val="lt1">
              <a:alpha val="82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905908" y="5368021"/>
            <a:ext cx="449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Плывет - плывут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76075"/>
            <a:ext cx="1469824" cy="109166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327140" y="2083716"/>
            <a:ext cx="1469824" cy="109166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1879904" y="2602113"/>
            <a:ext cx="1469824" cy="10916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784369" y="2710545"/>
            <a:ext cx="1469824" cy="1091660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>
            <a:off x="2916323" y="3282175"/>
            <a:ext cx="1469824" cy="10916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8981" y="5390862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" name="Рисунок 3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10" y="2340424"/>
            <a:ext cx="2049340" cy="1537005"/>
          </a:xfrm>
          <a:prstGeom prst="rect">
            <a:avLst/>
          </a:prstGeom>
        </p:spPr>
      </p:pic>
      <p:pic>
        <p:nvPicPr>
          <p:cNvPr id="9" name="Рисунок 8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55" y="2291760"/>
            <a:ext cx="2049340" cy="153700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196" y="2346292"/>
            <a:ext cx="2049340" cy="153700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8" y="2740684"/>
            <a:ext cx="2049340" cy="153700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60" y="3066973"/>
            <a:ext cx="2049340" cy="15370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161" y="5355337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Летит - летят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33" y="476920"/>
            <a:ext cx="1784008" cy="17911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" y="161393"/>
            <a:ext cx="1784008" cy="179119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41" y="713351"/>
            <a:ext cx="1784008" cy="179119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утка, птица, водоплавающая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203" y="969913"/>
            <a:ext cx="1784008" cy="17911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08763" y="5355337"/>
            <a:ext cx="5644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Уплывает - уплывают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59" y="3330953"/>
            <a:ext cx="1469824" cy="109166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4048660" y="2920029"/>
            <a:ext cx="1469824" cy="109166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668260" y="3330953"/>
            <a:ext cx="1469824" cy="109166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390350" flipH="1">
            <a:off x="3292895" y="3557362"/>
            <a:ext cx="1469824" cy="109166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97" y="286632"/>
            <a:ext cx="5182349" cy="494914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84851" y="5358366"/>
            <a:ext cx="701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Подплывает - подплывают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391153"/>
            <a:ext cx="1469824" cy="109166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2285306" y="2198113"/>
            <a:ext cx="1469824" cy="109166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763259" y="2407229"/>
            <a:ext cx="1469824" cy="109166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одоплавающая птица, птица, утка, клюв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28"/>
          <a:stretch>
            <a:fillRect/>
          </a:stretch>
        </p:blipFill>
        <p:spPr>
          <a:xfrm rot="702222">
            <a:off x="1925151" y="2881672"/>
            <a:ext cx="1469824" cy="10916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058524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Ведёт - ведут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 descr="Изображение выглядит как дерево, зеленый, снимок экрана, растение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892" l="1957" r="95109">
                        <a14:foregroundMark x1="8601" y1="37027" x2="7283" y2="22973"/>
                        <a14:foregroundMark x1="8756" y1="38682" x2="8601" y2="37027"/>
                        <a14:foregroundMark x1="5326" y1="20541" x2="3696" y2="10811"/>
                        <a14:foregroundMark x1="3913" y1="49730" x2="2065" y2="72162"/>
                        <a14:foregroundMark x1="3696" y1="81351" x2="3370" y2="92162"/>
                        <a14:foregroundMark x1="84348" y1="88649" x2="89022" y2="88919"/>
                        <a14:foregroundMark x1="94239" y1="89459" x2="95109" y2="89189"/>
                        <a14:backgroundMark x1="33804" y1="35405" x2="35870" y2="36216"/>
                        <a14:backgroundMark x1="31739" y1="32973" x2="31848" y2="34595"/>
                        <a14:backgroundMark x1="30978" y1="33784" x2="30978" y2="35405"/>
                        <a14:backgroundMark x1="29565" y1="34595" x2="29457" y2="35135"/>
                        <a14:backgroundMark x1="27174" y1="33514" x2="26957" y2="34324"/>
                        <a14:backgroundMark x1="25000" y1="33514" x2="24891" y2="34595"/>
                        <a14:backgroundMark x1="18261" y1="31892" x2="18152" y2="33514"/>
                        <a14:backgroundMark x1="16957" y1="32703" x2="16957" y2="34324"/>
                        <a14:backgroundMark x1="7391" y1="37027" x2="7391" y2="37027"/>
                        <a14:backgroundMark x1="7065" y1="37297" x2="7174" y2="37027"/>
                        <a14:backgroundMark x1="9457" y1="35946" x2="9891" y2="35946"/>
                        <a14:backgroundMark x1="86196" y1="30270" x2="87174" y2="31081"/>
                        <a14:backgroundMark x1="83696" y1="31622" x2="84239" y2="31351"/>
                        <a14:backgroundMark x1="80543" y1="33514" x2="80761" y2="33514"/>
                        <a14:backgroundMark x1="71304" y1="37838" x2="71304" y2="37838"/>
                        <a14:backgroundMark x1="71957" y1="37838" x2="71957" y2="37838"/>
                        <a14:backgroundMark x1="75000" y1="36216" x2="75000" y2="36216"/>
                        <a14:backgroundMark x1="70326" y1="38378" x2="70326" y2="38378"/>
                        <a14:backgroundMark x1="89022" y1="21892" x2="89022" y2="21892"/>
                        <a14:backgroundMark x1="88478" y1="15135" x2="88478" y2="15135"/>
                        <a14:backgroundMark x1="84891" y1="28649" x2="84891" y2="2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0" y="1719203"/>
            <a:ext cx="7774692" cy="312677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266" y="1719203"/>
            <a:ext cx="3440850" cy="248505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8174" y="3251200"/>
            <a:ext cx="1342633" cy="1006975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696" y="3419015"/>
            <a:ext cx="1342633" cy="100697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4257" y="3700774"/>
            <a:ext cx="1342633" cy="100697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утка, водоплавающая птица, птица, клюв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634" y="1745659"/>
            <a:ext cx="3440850" cy="248505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3542" y="3277656"/>
            <a:ext cx="1342633" cy="1006975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8064" y="3445471"/>
            <a:ext cx="1342633" cy="100697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утка, водоплавающая птица, клюв, пт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25" y="3727230"/>
            <a:ext cx="1342633" cy="100697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068615" y="5368021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Спит - спят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 descr="Изображение выглядит как мебель, диван, Диван-кровать, Двухместный дива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6" y="152400"/>
            <a:ext cx="6858000" cy="685800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40" y="1004598"/>
            <a:ext cx="3051919" cy="305191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207" y="1917700"/>
            <a:ext cx="1834017" cy="183401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т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7" y="1784166"/>
            <a:ext cx="1834017" cy="183401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95886" y="5374393"/>
            <a:ext cx="410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Идёт - идут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530558"/>
            <a:ext cx="2273900" cy="227390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9723" y="2114250"/>
            <a:ext cx="2273900" cy="227390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9923" y="2815157"/>
            <a:ext cx="2273900" cy="22739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57011" y="5374657"/>
            <a:ext cx="52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Прыгает - прыгают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Рисунок 57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910" y="1483607"/>
            <a:ext cx="2515989" cy="3014363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218" y="994850"/>
            <a:ext cx="2515989" cy="3014363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Фигурка животного, графическая вставк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110" y="1760255"/>
            <a:ext cx="2515989" cy="3014363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808342" y="5370589"/>
            <a:ext cx="6373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Дразниться - дразнятся</a:t>
            </a:r>
            <a:endParaRPr lang="en-US" sz="40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Рисунок 61" descr="Изображение выглядит как рисунок, иллюстрация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813" b="95508" l="9961" r="89844">
                        <a14:foregroundMark x1="34473" y1="37012" x2="36133" y2="44629"/>
                        <a14:foregroundMark x1="36133" y1="44629" x2="34570" y2="49121"/>
                        <a14:foregroundMark x1="56250" y1="37793" x2="61816" y2="50879"/>
                        <a14:foregroundMark x1="61816" y1="50879" x2="63867" y2="51074"/>
                        <a14:foregroundMark x1="63086" y1="38867" x2="53906" y2="37793"/>
                        <a14:foregroundMark x1="63086" y1="38184" x2="64648" y2="40332"/>
                        <a14:foregroundMark x1="64063" y1="38379" x2="66602" y2="49219"/>
                        <a14:foregroundMark x1="38672" y1="37012" x2="44238" y2="48926"/>
                        <a14:foregroundMark x1="39258" y1="40723" x2="47559" y2="58301"/>
                        <a14:foregroundMark x1="44043" y1="58887" x2="47168" y2="67773"/>
                        <a14:foregroundMark x1="52539" y1="58008" x2="48535" y2="67188"/>
                        <a14:foregroundMark x1="55176" y1="57617" x2="51074" y2="65527"/>
                        <a14:foregroundMark x1="53711" y1="63867" x2="51660" y2="69434"/>
                        <a14:foregroundMark x1="41797" y1="83301" x2="32617" y2="91309"/>
                        <a14:foregroundMark x1="42188" y1="88184" x2="35156" y2="92090"/>
                        <a14:foregroundMark x1="35156" y1="92090" x2="31445" y2="95703"/>
                        <a14:foregroundMark x1="36230" y1="95508" x2="45020" y2="93848"/>
                        <a14:foregroundMark x1="45020" y1="93848" x2="55371" y2="94238"/>
                        <a14:foregroundMark x1="52930" y1="95508" x2="62012" y2="94238"/>
                        <a14:foregroundMark x1="65332" y1="94238" x2="59570" y2="84277"/>
                        <a14:foregroundMark x1="42773" y1="8691" x2="54980" y2="8301"/>
                        <a14:foregroundMark x1="35156" y1="7813" x2="38281" y2="8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089" y="960225"/>
            <a:ext cx="3857822" cy="385782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зарисовка, мультфильм, иллюстрация, аниме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50" b="96094" l="9961" r="89844">
                        <a14:foregroundMark x1="43652" y1="38379" x2="43652" y2="38379"/>
                        <a14:foregroundMark x1="47168" y1="39844" x2="47168" y2="39844"/>
                        <a14:foregroundMark x1="50000" y1="41113" x2="43164" y2="38867"/>
                        <a14:foregroundMark x1="46289" y1="39648" x2="45117" y2="46680"/>
                        <a14:foregroundMark x1="45117" y1="46680" x2="46094" y2="46289"/>
                        <a14:foregroundMark x1="62207" y1="37402" x2="58691" y2="39258"/>
                        <a14:foregroundMark x1="41504" y1="81445" x2="36914" y2="95117"/>
                        <a14:foregroundMark x1="36914" y1="95117" x2="49023" y2="94043"/>
                        <a14:foregroundMark x1="49023" y1="94043" x2="49219" y2="94043"/>
                        <a14:foregroundMark x1="45703" y1="82031" x2="42773" y2="80176"/>
                        <a14:foregroundMark x1="43262" y1="79785" x2="52246" y2="85742"/>
                        <a14:foregroundMark x1="60938" y1="85938" x2="64063" y2="91895"/>
                        <a14:foregroundMark x1="64941" y1="82031" x2="66992" y2="96094"/>
                        <a14:foregroundMark x1="50391" y1="8496" x2="52930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4" y="701524"/>
            <a:ext cx="4366854" cy="4366854"/>
          </a:xfrm>
          <a:prstGeom prst="rect">
            <a:avLst/>
          </a:prstGeom>
        </p:spPr>
      </p:pic>
      <p:pic>
        <p:nvPicPr>
          <p:cNvPr id="476" name="Picture 47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2935" y="1718945"/>
            <a:ext cx="37719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07407E-6 L 0.21328 0.0013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21328 0.0013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20196 0.00301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13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8164 -0.01273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76" y="-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33333E-6 L 0.21328 0.00139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-0.28138 0.12315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615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278 0.07524 " pathEditMode="relative" rAng="0" ptsTypes="AA">
                                      <p:cBhvr>
                                        <p:cTn id="9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06" y="375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25873 0.0449 " pathEditMode="relative" rAng="0" ptsTypes="AA">
                                      <p:cBhvr>
                                        <p:cTn id="9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224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27981 0.07592 " pathEditMode="relative" rAng="0" ptsTypes="AA">
                                      <p:cBhvr>
                                        <p:cTn id="9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97" y="379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-0.28711 0.02824 " pathEditMode="relative" rAng="0" ptsTypes="AA">
                                      <p:cBhvr>
                                        <p:cTn id="10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0.46355 0.00463 " pathEditMode="relative" rAng="0" ptsTypes="AA">
                                      <p:cBhvr>
                                        <p:cTn id="1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6354 0.00463 " pathEditMode="relative" rAng="0" ptsTypes="AA">
                                      <p:cBhvr>
                                        <p:cTn id="14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23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44688 0.00185 " pathEditMode="relative" rAng="0" ptsTypes="AA">
                                      <p:cBhvr>
                                        <p:cTn id="1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44" y="93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41172 -0.0037 " pathEditMode="relative" rAng="0" ptsTypes="AA">
                                      <p:cBhvr>
                                        <p:cTn id="15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8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18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875 -0.14283 " pathEditMode="relative" rAng="0" ptsTypes="AA">
                                      <p:cBhvr>
                                        <p:cTn id="20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4206 -0.14306 " pathEditMode="relative" rAng="0" ptsTypes="AA">
                                      <p:cBhvr>
                                        <p:cTn id="204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-7153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1875 -0.14282 " pathEditMode="relative" rAng="0" ptsTypes="AA">
                                      <p:cBhvr>
                                        <p:cTn id="206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15716 0.16204 " pathEditMode="relative" rAng="0" ptsTypes="AA">
                                      <p:cBhvr>
                                        <p:cTn id="23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52" y="8102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16627 0.12546 " pathEditMode="relative" rAng="0" ptsTypes="AA">
                                      <p:cBhvr>
                                        <p:cTn id="255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7" y="6273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17513 0.12407 " pathEditMode="relative" rAng="0" ptsTypes="AA">
                                      <p:cBhvr>
                                        <p:cTn id="257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6204"/>
                                    </p:animMotion>
                                  </p:childTnLst>
                                </p:cTn>
                              </p:par>
                              <p:par>
                                <p:cTn id="2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12878 0.10208 " pathEditMode="relative" rAng="0" ptsTypes="AA">
                                      <p:cBhvr>
                                        <p:cTn id="259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32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39258 0.00232 " pathEditMode="relative" rAng="0" ptsTypes="AA">
                                      <p:cBhvr>
                                        <p:cTn id="391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0.39258 0.00232 " pathEditMode="relative" rAng="0" ptsTypes="AA">
                                      <p:cBhvr>
                                        <p:cTn id="40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  <p:par>
                                <p:cTn id="4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39258 0.00231 " pathEditMode="relative" rAng="0" ptsTypes="AA">
                                      <p:cBhvr>
                                        <p:cTn id="409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0.09023 -0.12755 C 0.10898 -0.15602 0.13724 -0.1713 0.16693 -0.1713 C 0.20052 -0.1713 0.2276 -0.15602 0.24635 -0.12755 L 0.33672 -1.11111E-6 " pathEditMode="relative" rAng="0" ptsTypes="AAAAA">
                                      <p:cBhvr>
                                        <p:cTn id="4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09023 -0.12754 C 0.10898 -0.15601 0.13724 -0.17129 0.16693 -0.17129 C 0.20052 -0.17129 0.2276 -0.15601 0.24635 -0.12754 L 0.33672 -4.81481E-6 " pathEditMode="relative" rAng="0" ptsTypes="AAAAA">
                                      <p:cBhvr>
                                        <p:cTn id="44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111E-6 L 0.09024 -0.12755 C 0.10899 -0.15602 0.13724 -0.1713 0.16693 -0.1713 C 0.20052 -0.1713 0.22761 -0.15602 0.24636 -0.12755 L 0.33672 1.11111E-6 " pathEditMode="relative" rAng="0" ptsTypes="AAAAA">
                                      <p:cBhvr>
                                        <p:cTn id="4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36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" grpId="0"/>
      <p:bldP spid="2" grpId="1"/>
      <p:bldP spid="13" grpId="0"/>
      <p:bldP spid="13" grpId="1"/>
      <p:bldP spid="26" grpId="0"/>
      <p:bldP spid="26" grpId="1"/>
      <p:bldP spid="33" grpId="0"/>
      <p:bldP spid="33" grpId="1"/>
      <p:bldP spid="38" grpId="0"/>
      <p:bldP spid="38" grpId="1"/>
      <p:bldP spid="48" grpId="0"/>
      <p:bldP spid="48" grpId="1"/>
      <p:bldP spid="53" grpId="0"/>
      <p:bldP spid="53" grpId="1"/>
      <p:bldP spid="57" grpId="0"/>
      <p:bldP spid="57" grpId="1"/>
      <p:bldP spid="61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WPS Presentation</Application>
  <PresentationFormat>Широкоэкранный</PresentationFormat>
  <Paragraphs>20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2022-07-11T19:13:00Z</dcterms:created>
  <dcterms:modified xsi:type="dcterms:W3CDTF">2024-06-11T09:31:01Z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8231B0543786405B98455E05BB79C6F4_12</vt:lpwstr>
  </property>
  <property fmtid="{D5CDD505-2E9C-101B-9397-08002B2CF9AE}" pid="3" name="KSOProductBuildVer">
    <vt:lpwstr>1033-12.2.0.17119</vt:lpwstr>
  </property>
</Properties>
</file>