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33FF"/>
    <a:srgbClr val="33CCFF"/>
    <a:srgbClr val="00CC66"/>
    <a:srgbClr val="FF00FF"/>
    <a:srgbClr val="FFFF66"/>
    <a:srgbClr val="FFFF99"/>
    <a:srgbClr val="FF7C8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7B515-F4E8-421D-97F8-B93D1B6B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79BE0-EC27-438A-9445-7637E7AD5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3DA13-3F12-455E-8D5F-3CC83A33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81B64-6B4A-404B-8502-12303552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B0C80-358B-4FBE-9A14-3C7552C2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291D9-8A4B-4FD4-B1D4-0099B9CF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4680AC-0896-4B53-A5F1-1C6397A1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E55A5-CDFA-4058-94A6-A2C82129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0B226-F38E-4551-A4B3-935FADDA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971F-385D-4EDB-8946-DDD9F672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B2BA9-A241-4DD0-BEAD-9D1142EE6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284BA-6196-49CC-87F1-798539EFB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31E98-BC5A-423F-8226-00FCAF67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61A66-C2F6-4904-A7CE-C31B9482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B972B-08FD-4916-9580-40B5062F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9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826D-9535-4699-B734-8DFCF071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CFB29-B1B3-45C7-BE85-EB43D6C4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406C0-82AA-4FE4-904E-42B65007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55D5A-3040-43B6-96BA-1EC398D0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29F7C-F8B8-4806-A79F-5278160F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5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221B2-E4CD-4718-83C2-87823CF8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A62F1-5D40-4553-86B5-3D490B6D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F362A-6175-4B0A-96B1-65DE6857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38B46-2E45-4B7D-AB1F-343E908E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2DDF3-A24E-4364-ABAC-AB7C5013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8CBA1-785F-46FF-B45F-6B894322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26372-C17E-43D2-AF0F-A04BE950C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C9D01E-0763-495A-B7E3-1218A0206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252A8-4DA2-4A29-8BE8-D2FA5AC8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0F1A81-3754-45A1-A463-EC894086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765A2-2A0C-42B6-8193-63963F7F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281C-D48E-49A3-BEA5-39700F98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084CC-C3D2-411A-8986-D34E5567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3CDF4-DDD6-4967-953F-E1204D81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90446-1889-403C-81B4-C018D0079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E2EDE4-FD69-446B-8798-A1E8BDB4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0963F-C1E4-4DAB-ABD2-D388C2D3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D7E6EC-07CD-4977-B1C3-14A09AA3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BC2C73-8E27-45D9-BE67-2F5653CA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265C-F8CE-40B6-9D80-1C5542EB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493DB-5881-47A1-A27A-D7D5832B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FD01D-AA61-4167-BBD3-1FE87626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847C7-96F2-484C-B471-051B352D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F569C1-B69F-4D7A-9FA0-17EC08F5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B13912-7001-462C-88F3-F1A23B50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BFE8BE-36E6-49F7-9CDC-48EA63F6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7AE6-EA1F-478B-9D9C-972774CE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4E84E-0130-4700-A4EB-9CD9AE2C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6445C-9060-4487-A6C9-8B6E8BD0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AEF780-427A-484D-A3D7-154933C0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DFED29-B628-4DDE-8359-A9E3369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BA34B2-03BD-4A29-B246-ED0AD5E4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1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6C4E1-1890-4C6A-9541-36F68C58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C244AA-B716-409E-828A-1E9DDFF0B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1E646-9D34-4520-BD1F-D56DF8FA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DBA4F0-D8CC-4B5F-862D-260A4861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5EA78-34A1-423E-8345-D0E2FA51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5810A-26D4-4018-8AEA-6F161DA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8391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694E6-2676-4873-A374-0428A157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9731D-8401-4F98-8E1D-846B7D6DF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E6680-1FA1-4475-8052-AFA956D84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67E40-C1A4-4A93-BDF5-BEA8A906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CC8FC-D4F3-4C4D-B1BA-E46744AE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4B251-0D8D-4DCF-9935-A864180E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8415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8F0505-2CD8-4567-8AAC-336B5B37C146}"/>
              </a:ext>
            </a:extLst>
          </p:cNvPr>
          <p:cNvSpPr/>
          <p:nvPr/>
        </p:nvSpPr>
        <p:spPr>
          <a:xfrm>
            <a:off x="581025" y="685800"/>
            <a:ext cx="10029825" cy="55626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2F8863-5262-42F6-8A8C-EF8524F7E07A}"/>
              </a:ext>
            </a:extLst>
          </p:cNvPr>
          <p:cNvSpPr/>
          <p:nvPr/>
        </p:nvSpPr>
        <p:spPr>
          <a:xfrm>
            <a:off x="857251" y="985093"/>
            <a:ext cx="9477374" cy="10858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3588A74-EDDF-488D-A030-9DA636C2FC43}"/>
              </a:ext>
            </a:extLst>
          </p:cNvPr>
          <p:cNvGrpSpPr/>
          <p:nvPr/>
        </p:nvGrpSpPr>
        <p:grpSpPr>
          <a:xfrm>
            <a:off x="998927" y="1078018"/>
            <a:ext cx="900000" cy="900000"/>
            <a:chOff x="998927" y="1078018"/>
            <a:chExt cx="900000" cy="900000"/>
          </a:xfrm>
        </p:grpSpPr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A7A67973-6C0C-4060-AFA2-0F65C91BB6D7}"/>
                </a:ext>
              </a:extLst>
            </p:cNvPr>
            <p:cNvSpPr/>
            <p:nvPr/>
          </p:nvSpPr>
          <p:spPr>
            <a:xfrm>
              <a:off x="998927" y="1078018"/>
              <a:ext cx="900000" cy="90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1DC29D-9802-4E47-AEAC-54CB1330602F}"/>
                </a:ext>
              </a:extLst>
            </p:cNvPr>
            <p:cNvSpPr txBox="1"/>
            <p:nvPr/>
          </p:nvSpPr>
          <p:spPr>
            <a:xfrm>
              <a:off x="1188639" y="1312996"/>
              <a:ext cx="500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A2E8AEE-5892-4E62-941E-31EEAEAF7249}"/>
              </a:ext>
            </a:extLst>
          </p:cNvPr>
          <p:cNvGrpSpPr/>
          <p:nvPr/>
        </p:nvGrpSpPr>
        <p:grpSpPr>
          <a:xfrm>
            <a:off x="1981222" y="1084334"/>
            <a:ext cx="900000" cy="900000"/>
            <a:chOff x="1981222" y="1084334"/>
            <a:chExt cx="900000" cy="90000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970D7D-6E1D-4274-9D5E-D9923048B925}"/>
                </a:ext>
              </a:extLst>
            </p:cNvPr>
            <p:cNvSpPr/>
            <p:nvPr/>
          </p:nvSpPr>
          <p:spPr>
            <a:xfrm>
              <a:off x="1981222" y="1084334"/>
              <a:ext cx="900000" cy="90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36DA8B-0A37-4A5E-A6AA-180E8F0B3FA4}"/>
                </a:ext>
              </a:extLst>
            </p:cNvPr>
            <p:cNvSpPr txBox="1"/>
            <p:nvPr/>
          </p:nvSpPr>
          <p:spPr>
            <a:xfrm>
              <a:off x="2071822" y="1272159"/>
              <a:ext cx="74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8534CE2-0E96-4271-9C40-6322354FDD3F}"/>
              </a:ext>
            </a:extLst>
          </p:cNvPr>
          <p:cNvGrpSpPr/>
          <p:nvPr/>
        </p:nvGrpSpPr>
        <p:grpSpPr>
          <a:xfrm>
            <a:off x="2963517" y="1069260"/>
            <a:ext cx="648000" cy="900000"/>
            <a:chOff x="2963517" y="1069260"/>
            <a:chExt cx="648000" cy="90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E4FC8E9-B98A-4918-92B9-CA87AB629295}"/>
                </a:ext>
              </a:extLst>
            </p:cNvPr>
            <p:cNvSpPr/>
            <p:nvPr/>
          </p:nvSpPr>
          <p:spPr>
            <a:xfrm>
              <a:off x="2963517" y="1069260"/>
              <a:ext cx="648000" cy="90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9E7238-55EA-4AB0-AEC6-53B8AABB4428}"/>
                </a:ext>
              </a:extLst>
            </p:cNvPr>
            <p:cNvSpPr txBox="1"/>
            <p:nvPr/>
          </p:nvSpPr>
          <p:spPr>
            <a:xfrm>
              <a:off x="3034140" y="1228340"/>
              <a:ext cx="5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A1AB025-1EF7-4DEF-A5EA-E30EA8BC832B}"/>
              </a:ext>
            </a:extLst>
          </p:cNvPr>
          <p:cNvGrpSpPr/>
          <p:nvPr/>
        </p:nvGrpSpPr>
        <p:grpSpPr>
          <a:xfrm>
            <a:off x="3693812" y="1039691"/>
            <a:ext cx="900000" cy="947624"/>
            <a:chOff x="3693812" y="1039691"/>
            <a:chExt cx="900000" cy="947624"/>
          </a:xfrm>
        </p:grpSpPr>
        <p:sp>
          <p:nvSpPr>
            <p:cNvPr id="24" name="Звезда: 6 точек 23">
              <a:extLst>
                <a:ext uri="{FF2B5EF4-FFF2-40B4-BE49-F238E27FC236}">
                  <a16:creationId xmlns:a16="http://schemas.microsoft.com/office/drawing/2014/main" id="{4A1D55B6-48FA-4DF8-BA3E-B64A6215E916}"/>
                </a:ext>
              </a:extLst>
            </p:cNvPr>
            <p:cNvSpPr/>
            <p:nvPr/>
          </p:nvSpPr>
          <p:spPr>
            <a:xfrm>
              <a:off x="3693812" y="1039691"/>
              <a:ext cx="900000" cy="947624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DEF439-3A1B-4E80-9754-488744559C31}"/>
                </a:ext>
              </a:extLst>
            </p:cNvPr>
            <p:cNvSpPr txBox="1"/>
            <p:nvPr/>
          </p:nvSpPr>
          <p:spPr>
            <a:xfrm>
              <a:off x="3795862" y="1228340"/>
              <a:ext cx="65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6F65B1D-A615-420D-8257-99CE0ADA65B3}"/>
              </a:ext>
            </a:extLst>
          </p:cNvPr>
          <p:cNvGrpSpPr/>
          <p:nvPr/>
        </p:nvGrpSpPr>
        <p:grpSpPr>
          <a:xfrm>
            <a:off x="4676107" y="1063503"/>
            <a:ext cx="900000" cy="900000"/>
            <a:chOff x="4676107" y="1063503"/>
            <a:chExt cx="900000" cy="90000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ECC25AA-86ED-4D95-A33A-117BB6130603}"/>
                </a:ext>
              </a:extLst>
            </p:cNvPr>
            <p:cNvSpPr/>
            <p:nvPr/>
          </p:nvSpPr>
          <p:spPr>
            <a:xfrm>
              <a:off x="4676107" y="1063503"/>
              <a:ext cx="900000" cy="90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60935F-6B48-4810-B905-F5A25CF9699B}"/>
                </a:ext>
              </a:extLst>
            </p:cNvPr>
            <p:cNvSpPr txBox="1"/>
            <p:nvPr/>
          </p:nvSpPr>
          <p:spPr>
            <a:xfrm>
              <a:off x="4735488" y="1186161"/>
              <a:ext cx="7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39C8D2-6DA4-4EEE-A9D7-68D36AC2FD6E}"/>
              </a:ext>
            </a:extLst>
          </p:cNvPr>
          <p:cNvGrpSpPr/>
          <p:nvPr/>
        </p:nvGrpSpPr>
        <p:grpSpPr>
          <a:xfrm>
            <a:off x="5692770" y="1069260"/>
            <a:ext cx="900000" cy="900000"/>
            <a:chOff x="5722075" y="1069260"/>
            <a:chExt cx="900000" cy="90000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98B43C2-0F83-49DD-A7DC-4A8B3F18BE6A}"/>
                </a:ext>
              </a:extLst>
            </p:cNvPr>
            <p:cNvSpPr/>
            <p:nvPr/>
          </p:nvSpPr>
          <p:spPr>
            <a:xfrm>
              <a:off x="5722075" y="1069260"/>
              <a:ext cx="900000" cy="90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759BCF-FFE9-48A4-9E90-0151D768C3E9}"/>
                </a:ext>
              </a:extLst>
            </p:cNvPr>
            <p:cNvSpPr txBox="1"/>
            <p:nvPr/>
          </p:nvSpPr>
          <p:spPr>
            <a:xfrm>
              <a:off x="5824977" y="1228340"/>
              <a:ext cx="7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B88BD51-BC67-4D99-A50F-98519531F82C}"/>
              </a:ext>
            </a:extLst>
          </p:cNvPr>
          <p:cNvGrpSpPr/>
          <p:nvPr/>
        </p:nvGrpSpPr>
        <p:grpSpPr>
          <a:xfrm>
            <a:off x="6722778" y="1044130"/>
            <a:ext cx="648000" cy="900000"/>
            <a:chOff x="6837562" y="1059327"/>
            <a:chExt cx="648000" cy="9000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0DF6F69-9D9F-4B43-9297-616037B99AB7}"/>
                </a:ext>
              </a:extLst>
            </p:cNvPr>
            <p:cNvSpPr/>
            <p:nvPr/>
          </p:nvSpPr>
          <p:spPr>
            <a:xfrm>
              <a:off x="6837562" y="1059327"/>
              <a:ext cx="648000" cy="90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8C9E50-0F7E-4FC4-8CE7-AC66CC919F5D}"/>
                </a:ext>
              </a:extLst>
            </p:cNvPr>
            <p:cNvSpPr txBox="1"/>
            <p:nvPr/>
          </p:nvSpPr>
          <p:spPr>
            <a:xfrm>
              <a:off x="6898142" y="1186161"/>
              <a:ext cx="55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A6CD220-CCA2-4F5F-932F-7EC8E474461B}"/>
              </a:ext>
            </a:extLst>
          </p:cNvPr>
          <p:cNvGrpSpPr/>
          <p:nvPr/>
        </p:nvGrpSpPr>
        <p:grpSpPr>
          <a:xfrm>
            <a:off x="7345612" y="1035515"/>
            <a:ext cx="900000" cy="900000"/>
            <a:chOff x="7590383" y="1035515"/>
            <a:chExt cx="900000" cy="900000"/>
          </a:xfrm>
        </p:grpSpPr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7C8484B6-3B76-4E08-ADAC-17F54D6BC724}"/>
                </a:ext>
              </a:extLst>
            </p:cNvPr>
            <p:cNvSpPr/>
            <p:nvPr/>
          </p:nvSpPr>
          <p:spPr>
            <a:xfrm>
              <a:off x="7590383" y="1035515"/>
              <a:ext cx="900000" cy="90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F73E4D-150E-442D-9150-70E64A119C64}"/>
                </a:ext>
              </a:extLst>
            </p:cNvPr>
            <p:cNvSpPr txBox="1"/>
            <p:nvPr/>
          </p:nvSpPr>
          <p:spPr>
            <a:xfrm>
              <a:off x="7768803" y="127215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BFB0CBB-6001-41DF-A5BC-70D121A56EFB}"/>
              </a:ext>
            </a:extLst>
          </p:cNvPr>
          <p:cNvGrpSpPr/>
          <p:nvPr/>
        </p:nvGrpSpPr>
        <p:grpSpPr>
          <a:xfrm>
            <a:off x="8310975" y="1005870"/>
            <a:ext cx="900000" cy="947624"/>
            <a:chOff x="8610733" y="1035515"/>
            <a:chExt cx="900000" cy="947624"/>
          </a:xfrm>
        </p:grpSpPr>
        <p:sp>
          <p:nvSpPr>
            <p:cNvPr id="31" name="Звезда: 6 точек 30">
              <a:extLst>
                <a:ext uri="{FF2B5EF4-FFF2-40B4-BE49-F238E27FC236}">
                  <a16:creationId xmlns:a16="http://schemas.microsoft.com/office/drawing/2014/main" id="{B7A77035-9202-45E7-BCE3-AD11A318F6AE}"/>
                </a:ext>
              </a:extLst>
            </p:cNvPr>
            <p:cNvSpPr/>
            <p:nvPr/>
          </p:nvSpPr>
          <p:spPr>
            <a:xfrm>
              <a:off x="8610733" y="1035515"/>
              <a:ext cx="900000" cy="947624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F72EBF-9781-48C9-AEC2-98B1CDA5A717}"/>
                </a:ext>
              </a:extLst>
            </p:cNvPr>
            <p:cNvSpPr txBox="1"/>
            <p:nvPr/>
          </p:nvSpPr>
          <p:spPr>
            <a:xfrm>
              <a:off x="8813750" y="1170965"/>
              <a:ext cx="49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CD6A4C6-F08B-48AB-A621-0E33F67C7C93}"/>
              </a:ext>
            </a:extLst>
          </p:cNvPr>
          <p:cNvGrpSpPr/>
          <p:nvPr/>
        </p:nvGrpSpPr>
        <p:grpSpPr>
          <a:xfrm>
            <a:off x="9307904" y="1057520"/>
            <a:ext cx="900000" cy="900000"/>
            <a:chOff x="9622411" y="1037412"/>
            <a:chExt cx="900000" cy="90000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74CF6C9-54D8-44BA-951A-6D90C472A52F}"/>
                </a:ext>
              </a:extLst>
            </p:cNvPr>
            <p:cNvSpPr/>
            <p:nvPr/>
          </p:nvSpPr>
          <p:spPr>
            <a:xfrm>
              <a:off x="9622411" y="1037412"/>
              <a:ext cx="900000" cy="90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E3AC6-542B-4277-9B4D-30271F0EDBA7}"/>
                </a:ext>
              </a:extLst>
            </p:cNvPr>
            <p:cNvSpPr txBox="1"/>
            <p:nvPr/>
          </p:nvSpPr>
          <p:spPr>
            <a:xfrm>
              <a:off x="9708853" y="1162349"/>
              <a:ext cx="71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2FB7264-AB41-414C-B62E-F5A223D5F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784">
            <a:off x="8169639" y="4181554"/>
            <a:ext cx="2340000" cy="2340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1AB1C3-A1AA-4629-B33B-AD03CF130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35" y="2033969"/>
            <a:ext cx="2160000" cy="21600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2C79CAF-DE73-46EC-A902-E39F30FD7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428">
            <a:off x="5997069" y="4030925"/>
            <a:ext cx="2340000" cy="2340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CBB6CB-8B9C-43B8-A204-EC0F124CE5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54" y="2226987"/>
            <a:ext cx="1994547" cy="1994547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765118E-D381-499E-9479-3B44F354F46A}"/>
              </a:ext>
            </a:extLst>
          </p:cNvPr>
          <p:cNvGrpSpPr/>
          <p:nvPr/>
        </p:nvGrpSpPr>
        <p:grpSpPr>
          <a:xfrm>
            <a:off x="916308" y="3140973"/>
            <a:ext cx="4605366" cy="900000"/>
            <a:chOff x="901222" y="2165371"/>
            <a:chExt cx="4605366" cy="90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7933F3B-6C65-49AC-B5DC-090BE9C1B1FB}"/>
                </a:ext>
              </a:extLst>
            </p:cNvPr>
            <p:cNvSpPr/>
            <p:nvPr/>
          </p:nvSpPr>
          <p:spPr>
            <a:xfrm>
              <a:off x="901222" y="2165371"/>
              <a:ext cx="460536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DBE2A4E-01F3-4280-BE80-26B52ADC8191}"/>
                </a:ext>
              </a:extLst>
            </p:cNvPr>
            <p:cNvSpPr/>
            <p:nvPr/>
          </p:nvSpPr>
          <p:spPr>
            <a:xfrm>
              <a:off x="1034925" y="226671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>
              <a:extLst>
                <a:ext uri="{FF2B5EF4-FFF2-40B4-BE49-F238E27FC236}">
                  <a16:creationId xmlns:a16="http://schemas.microsoft.com/office/drawing/2014/main" id="{81DB3D51-CE28-4EB6-BFAA-0540C7937B9B}"/>
                </a:ext>
              </a:extLst>
            </p:cNvPr>
            <p:cNvSpPr/>
            <p:nvPr/>
          </p:nvSpPr>
          <p:spPr>
            <a:xfrm>
              <a:off x="1943100" y="2255597"/>
              <a:ext cx="720000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AFB0574E-626B-4CEC-8952-95E2A74A58A0}"/>
                </a:ext>
              </a:extLst>
            </p:cNvPr>
            <p:cNvSpPr/>
            <p:nvPr/>
          </p:nvSpPr>
          <p:spPr>
            <a:xfrm>
              <a:off x="2823286" y="2248659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везда: 6 точек 62">
              <a:extLst>
                <a:ext uri="{FF2B5EF4-FFF2-40B4-BE49-F238E27FC236}">
                  <a16:creationId xmlns:a16="http://schemas.microsoft.com/office/drawing/2014/main" id="{F2D9503D-5C97-475A-B1A0-923292AB455A}"/>
                </a:ext>
              </a:extLst>
            </p:cNvPr>
            <p:cNvSpPr/>
            <p:nvPr/>
          </p:nvSpPr>
          <p:spPr>
            <a:xfrm>
              <a:off x="3591971" y="2248659"/>
              <a:ext cx="720000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B502A643-DD00-4DD0-975E-1B1074E07804}"/>
                </a:ext>
              </a:extLst>
            </p:cNvPr>
            <p:cNvSpPr/>
            <p:nvPr/>
          </p:nvSpPr>
          <p:spPr>
            <a:xfrm>
              <a:off x="4528700" y="2238138"/>
              <a:ext cx="720000" cy="72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7034919-79C0-4F32-808F-494A1C81660C}"/>
              </a:ext>
            </a:extLst>
          </p:cNvPr>
          <p:cNvGrpSpPr/>
          <p:nvPr/>
        </p:nvGrpSpPr>
        <p:grpSpPr>
          <a:xfrm>
            <a:off x="895336" y="2166650"/>
            <a:ext cx="4634510" cy="900000"/>
            <a:chOff x="901222" y="3190742"/>
            <a:chExt cx="4634510" cy="900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17748F3-2ACF-4B86-832C-7E74B6F44545}"/>
                </a:ext>
              </a:extLst>
            </p:cNvPr>
            <p:cNvSpPr/>
            <p:nvPr/>
          </p:nvSpPr>
          <p:spPr>
            <a:xfrm>
              <a:off x="901222" y="3190742"/>
              <a:ext cx="4634510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975B09B-248F-401F-AA16-B3F786A17167}"/>
                </a:ext>
              </a:extLst>
            </p:cNvPr>
            <p:cNvSpPr/>
            <p:nvPr/>
          </p:nvSpPr>
          <p:spPr>
            <a:xfrm>
              <a:off x="2712013" y="325955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8C9E930-9A1E-41BD-A2BC-BECF64F39411}"/>
                </a:ext>
              </a:extLst>
            </p:cNvPr>
            <p:cNvSpPr/>
            <p:nvPr/>
          </p:nvSpPr>
          <p:spPr>
            <a:xfrm>
              <a:off x="1034925" y="3284870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3F314831-3E18-4E42-8963-68FFF241AB97}"/>
                </a:ext>
              </a:extLst>
            </p:cNvPr>
            <p:cNvSpPr/>
            <p:nvPr/>
          </p:nvSpPr>
          <p:spPr>
            <a:xfrm>
              <a:off x="1973173" y="3254996"/>
              <a:ext cx="540000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C61DF170-3C8A-4AAA-A54E-26FA1838EC7F}"/>
                </a:ext>
              </a:extLst>
            </p:cNvPr>
            <p:cNvSpPr/>
            <p:nvPr/>
          </p:nvSpPr>
          <p:spPr>
            <a:xfrm>
              <a:off x="3678311" y="3254996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9CE71797-EA08-4327-9DBF-AFF9F27AD70D}"/>
                </a:ext>
              </a:extLst>
            </p:cNvPr>
            <p:cNvSpPr/>
            <p:nvPr/>
          </p:nvSpPr>
          <p:spPr>
            <a:xfrm>
              <a:off x="4588744" y="3245651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BFD3D01-E938-4EC9-BB0A-579948901B06}"/>
              </a:ext>
            </a:extLst>
          </p:cNvPr>
          <p:cNvGrpSpPr/>
          <p:nvPr/>
        </p:nvGrpSpPr>
        <p:grpSpPr>
          <a:xfrm>
            <a:off x="957059" y="5114210"/>
            <a:ext cx="4614356" cy="900000"/>
            <a:chOff x="921377" y="4193426"/>
            <a:chExt cx="4614356" cy="90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6B03CAC-ACD0-46BC-B8A6-C79BD8837EED}"/>
                </a:ext>
              </a:extLst>
            </p:cNvPr>
            <p:cNvSpPr/>
            <p:nvPr/>
          </p:nvSpPr>
          <p:spPr>
            <a:xfrm>
              <a:off x="921377" y="4193426"/>
              <a:ext cx="461435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E8533FEC-B60C-4A1C-BAAB-C38338175A1B}"/>
                </a:ext>
              </a:extLst>
            </p:cNvPr>
            <p:cNvSpPr/>
            <p:nvPr/>
          </p:nvSpPr>
          <p:spPr>
            <a:xfrm>
              <a:off x="1079117" y="4282227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4EF03B4-DE91-49F3-98A4-39CDA7C35C29}"/>
                </a:ext>
              </a:extLst>
            </p:cNvPr>
            <p:cNvSpPr/>
            <p:nvPr/>
          </p:nvSpPr>
          <p:spPr>
            <a:xfrm>
              <a:off x="1917261" y="4280142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Звезда: 6 точек 76">
              <a:extLst>
                <a:ext uri="{FF2B5EF4-FFF2-40B4-BE49-F238E27FC236}">
                  <a16:creationId xmlns:a16="http://schemas.microsoft.com/office/drawing/2014/main" id="{4ACAA0D5-32B5-4607-9C8B-2A90D464D9B1}"/>
                </a:ext>
              </a:extLst>
            </p:cNvPr>
            <p:cNvSpPr/>
            <p:nvPr/>
          </p:nvSpPr>
          <p:spPr>
            <a:xfrm>
              <a:off x="2783909" y="428014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75E5E821-A9E8-4FC1-B83E-4901FDBCF938}"/>
                </a:ext>
              </a:extLst>
            </p:cNvPr>
            <p:cNvSpPr/>
            <p:nvPr/>
          </p:nvSpPr>
          <p:spPr>
            <a:xfrm>
              <a:off x="3725707" y="4302525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>
              <a:extLst>
                <a:ext uri="{FF2B5EF4-FFF2-40B4-BE49-F238E27FC236}">
                  <a16:creationId xmlns:a16="http://schemas.microsoft.com/office/drawing/2014/main" id="{622CD585-E4FC-4EBC-B59C-6275E085A730}"/>
                </a:ext>
              </a:extLst>
            </p:cNvPr>
            <p:cNvSpPr/>
            <p:nvPr/>
          </p:nvSpPr>
          <p:spPr>
            <a:xfrm>
              <a:off x="4679879" y="4294770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A4D6053-9CF1-46BF-9F79-C54C5F3E5DD7}"/>
              </a:ext>
            </a:extLst>
          </p:cNvPr>
          <p:cNvGrpSpPr/>
          <p:nvPr/>
        </p:nvGrpSpPr>
        <p:grpSpPr>
          <a:xfrm>
            <a:off x="933080" y="4124261"/>
            <a:ext cx="4643027" cy="900000"/>
            <a:chOff x="933080" y="5218797"/>
            <a:chExt cx="4643027" cy="90000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01D6BED-B1CD-484C-9C09-109C6EB339C8}"/>
                </a:ext>
              </a:extLst>
            </p:cNvPr>
            <p:cNvSpPr/>
            <p:nvPr/>
          </p:nvSpPr>
          <p:spPr>
            <a:xfrm>
              <a:off x="933080" y="5218797"/>
              <a:ext cx="4643027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0676130-8557-4D9A-8D9F-1EDDC5737805}"/>
                </a:ext>
              </a:extLst>
            </p:cNvPr>
            <p:cNvSpPr/>
            <p:nvPr/>
          </p:nvSpPr>
          <p:spPr>
            <a:xfrm>
              <a:off x="1088927" y="530157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AD01A4F6-C02E-4C1A-897E-482F2807D1AB}"/>
                </a:ext>
              </a:extLst>
            </p:cNvPr>
            <p:cNvSpPr/>
            <p:nvPr/>
          </p:nvSpPr>
          <p:spPr>
            <a:xfrm>
              <a:off x="2027990" y="5287610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582EADE-FA98-44AA-A78E-45391BD72E90}"/>
                </a:ext>
              </a:extLst>
            </p:cNvPr>
            <p:cNvSpPr/>
            <p:nvPr/>
          </p:nvSpPr>
          <p:spPr>
            <a:xfrm>
              <a:off x="2981302" y="5302993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B79AD310-F506-4C3C-87F0-20F9FBD17F21}"/>
                </a:ext>
              </a:extLst>
            </p:cNvPr>
            <p:cNvSpPr/>
            <p:nvPr/>
          </p:nvSpPr>
          <p:spPr>
            <a:xfrm>
              <a:off x="3735249" y="5308797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Звезда: 6 точек 82">
              <a:extLst>
                <a:ext uri="{FF2B5EF4-FFF2-40B4-BE49-F238E27FC236}">
                  <a16:creationId xmlns:a16="http://schemas.microsoft.com/office/drawing/2014/main" id="{A9C829BC-167D-458F-9B4E-A54F96D6B08A}"/>
                </a:ext>
              </a:extLst>
            </p:cNvPr>
            <p:cNvSpPr/>
            <p:nvPr/>
          </p:nvSpPr>
          <p:spPr>
            <a:xfrm>
              <a:off x="4687134" y="532071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3A8D69AF-9FFF-4DED-A9D7-6D70D085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2274" y="5553822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B315BD0-B404-4F83-BFC4-B6AD4636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7157" y="555703"/>
            <a:ext cx="5966147" cy="613848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62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F36F29-224D-402F-8CAC-2B43D9932B22}"/>
</file>

<file path=customXml/itemProps2.xml><?xml version="1.0" encoding="utf-8"?>
<ds:datastoreItem xmlns:ds="http://schemas.openxmlformats.org/officeDocument/2006/customXml" ds:itemID="{43F3B0DD-9FDB-478B-B202-6BB050CBB3A0}"/>
</file>

<file path=customXml/itemProps3.xml><?xml version="1.0" encoding="utf-8"?>
<ds:datastoreItem xmlns:ds="http://schemas.openxmlformats.org/officeDocument/2006/customXml" ds:itemID="{64C42285-FA85-45D0-82D1-7216E98216BF}"/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2024-12-12T07:01:20Z</dcterms:created>
  <dcterms:modified xsi:type="dcterms:W3CDTF">2024-12-14T01:37:10Z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