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677" y="10"/>
      </p:cViewPr>
      <p:guideLst>
        <p:guide orient="horz" pos="2165"/>
        <p:guide pos="38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2.xml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1" y="-310"/>
            <a:ext cx="12192551" cy="68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191" b="97742" l="14000" r="43700">
                        <a14:foregroundMark x1="32400" y1="93726" x2="38000" y2="95107"/>
                        <a14:foregroundMark x1="38000" y1="95107" x2="39100" y2="92095"/>
                        <a14:foregroundMark x1="31000" y1="97114" x2="31800" y2="97742"/>
                        <a14:foregroundMark x1="26700" y1="94479" x2="24700" y2="94605"/>
                        <a14:foregroundMark x1="21600" y1="93476" x2="24100" y2="95859"/>
                        <a14:foregroundMark x1="17100" y1="93977" x2="21400" y2="97240"/>
                        <a14:foregroundMark x1="16400" y1="94981" x2="17800" y2="96236"/>
                        <a14:foregroundMark x1="15200" y1="95232" x2="16200" y2="95859"/>
                        <a14:foregroundMark x1="14000" y1="95358" x2="14000" y2="95358"/>
                        <a14:backgroundMark x1="15600" y1="85822" x2="17600" y2="88582"/>
                        <a14:backgroundMark x1="20100" y1="90213" x2="20100" y2="90213"/>
                        <a14:backgroundMark x1="19900" y1="91468" x2="19900" y2="914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02" t="82588" r="52740" b="416"/>
          <a:stretch>
            <a:fillRect/>
          </a:stretch>
        </p:blipFill>
        <p:spPr bwMode="auto">
          <a:xfrm>
            <a:off x="4012537" y="4647072"/>
            <a:ext cx="4128247" cy="1165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016867" y="2302803"/>
            <a:ext cx="3863591" cy="386359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09" y="111487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01007" y="200156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551" y="400622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амыш клипарт (66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20007" y="565591"/>
            <a:ext cx="4857309" cy="574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382107" y="6678053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746" y="0"/>
            <a:ext cx="885825" cy="828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125" y="3209290"/>
            <a:ext cx="3286125" cy="3467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Calibri Light</vt:lpstr>
      <vt:lpstr>Microsoft YaHei</vt:lpstr>
      <vt:lpstr>Arial Unicode MS</vt:lpstr>
      <vt:lpstr>1_Тема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4</cp:revision>
  <dcterms:created xsi:type="dcterms:W3CDTF">2024-04-16T12:56:00Z</dcterms:created>
  <dcterms:modified xsi:type="dcterms:W3CDTF">2024-07-12T06:15:40Z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9D696E60F4A14675B328E240040CF894_12</vt:lpwstr>
  </property>
  <property fmtid="{D5CDD505-2E9C-101B-9397-08002B2CF9AE}" pid="3" name="KSOProductBuildVer">
    <vt:lpwstr>1033-12.2.0.17153</vt:lpwstr>
  </property>
</Properties>
</file>