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76946C-3E5A-1BCF-E9A0-0E7C3A75F6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A6EF7785-8C4F-69D2-4716-89AB6DC691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A839C04-CD01-ADF2-5721-1997128ED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1A86A-988E-49FC-8C15-5B9BF0062253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AA9CFC-8DA1-8D1F-1054-E77D82515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183E8E8-2059-B731-0AF4-A289DF809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2ECD-2CFE-4739-9449-61FC4E3F49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601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FBC137-6196-4386-6CC4-FF4386C02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A346C61-1751-01C4-0606-E5DF75DD71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0342497-1F7D-D9AD-8201-D5C2CF409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1A86A-988E-49FC-8C15-5B9BF0062253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681F98A-0319-6335-99BB-EB0CD50F0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8DFAB8D-6BDB-06A9-A3FF-9DF596784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2ECD-2CFE-4739-9449-61FC4E3F49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934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A175822A-54FA-2D3A-B180-DDF1459186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2C37A77-9360-2731-FB83-CAC55E9038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9D78F3B-DAC1-5F19-9171-7560F3C5E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1A86A-988E-49FC-8C15-5B9BF0062253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5C577CC-6BCB-1545-3130-7E1D3ABA0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5C3801-A8EF-FAD8-8E7C-8AC119291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2ECD-2CFE-4739-9449-61FC4E3F49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717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0FB1B6-2545-4A7A-621F-17E0DFE8C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89854BA-58A3-6C28-982A-98EB7E7E50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FB4946A-ADA1-90A2-58D9-F90535A1C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1A86A-988E-49FC-8C15-5B9BF0062253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3705F20-EB29-8743-1A4A-4A90EE64D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CEA0387-35DA-2456-F1E3-72FA07B4B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2ECD-2CFE-4739-9449-61FC4E3F49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387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C95F3C-5AEC-8218-1160-11A7D45DF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F7BDC13-BA6C-FB18-9BEA-1C2812A466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F0963B6-E39B-305A-19D4-89E7BC258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1A86A-988E-49FC-8C15-5B9BF0062253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D2359A7-791B-E64D-F6C7-2A8AAB8F0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40827EA-2785-FA99-74C2-DB4726871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2ECD-2CFE-4739-9449-61FC4E3F49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972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C6A9D8-8E07-6F6F-25BB-0D01FDE7C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F57789A-7612-797B-3916-49E3992B65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2577D8F-18BB-C17A-BE7A-61739B96FE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595A2FC-2FFE-03F3-2FBF-4C954CACF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1A86A-988E-49FC-8C15-5B9BF0062253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CDF4316-F277-ACEE-AABD-86F986114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B6F9760-6E96-0266-F539-025AEB029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2ECD-2CFE-4739-9449-61FC4E3F49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741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C27A60-80B4-704D-6114-582EAAA3D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D880BC1-103F-0597-194F-78D95DC43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E225A1E-D668-1610-D7AB-721CD64CF1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370684D0-44F5-BE7F-C77B-09ED1B304F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72A6A6DC-C655-0D2D-6C77-849C823027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75CF2ABD-B03A-4C26-6943-BE53C846A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1A86A-988E-49FC-8C15-5B9BF0062253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A33E50C7-8A4E-CE82-E07B-C45BD336F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90A68FB-929D-440B-82BE-0FF632516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2ECD-2CFE-4739-9449-61FC4E3F49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606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491A0F-C79B-4116-74A6-0A6B6F7F6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CD10C78B-20C8-B2C6-02E8-101D7A31E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1A86A-988E-49FC-8C15-5B9BF0062253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84FE5648-6443-4482-DAC5-115A289D5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46BD6BBA-E4D2-4116-3CE3-0330558C9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2ECD-2CFE-4739-9449-61FC4E3F49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397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ABBB3A93-D865-9683-4A85-246498972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1A86A-988E-49FC-8C15-5B9BF0062253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AA289C10-F661-80A4-9DC8-E34F5F468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D3F124FF-C136-9174-C906-E8E1B109C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2ECD-2CFE-4739-9449-61FC4E3F49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686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42A5A0-FD3D-80F0-963F-CBEFAEC7E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C9885E2-8C07-132E-DFAA-3C1165B2E7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C90D153-957A-9B21-3E54-EB727C7FD1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C2DBA26-5C97-9C9B-33F8-FDB5731AB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1A86A-988E-49FC-8C15-5B9BF0062253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AD5E631-2DCA-1E29-7246-AE52D295C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47DF78D-2121-24E3-E8F0-4FB4585EE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2ECD-2CFE-4739-9449-61FC4E3F49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172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828CEF-8820-071B-1CFC-CC7807ABA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7F22DDD-A7DB-CF1C-99EE-B0636BD3D0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8286A5A2-9FFE-9CB6-F744-4DCDA23B9C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60C6DAB-658E-F40F-1311-3883F93FC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1A86A-988E-49FC-8C15-5B9BF0062253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89C4CF5-5181-C4ED-6DCD-6B5AEE50B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62EBB2D-66DC-E0A9-6D9D-E2ED283C2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2ECD-2CFE-4739-9449-61FC4E3F49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48546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D6B541A5-0690-40BC-E8D2-6F291259D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B16ADC6-86C6-7F7F-4C2E-1A28F926D8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C638559-79F0-E86F-9ED0-4B87CFB8F3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D71A86A-988E-49FC-8C15-5B9BF0062253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93EA0A1-882D-E328-7AF8-77CC588BEB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1A9F858-07E3-50A5-2CB3-6ED24B2ECD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8C92ECD-2CFE-4739-9449-61FC4E3F49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555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Зображення, що містить сніг, мультфільм, Анімація, Цифрове мистецтво&#10;&#10;Вміст, створений ШІ, може бути неправильним.">
            <a:extLst>
              <a:ext uri="{FF2B5EF4-FFF2-40B4-BE49-F238E27FC236}">
                <a16:creationId xmlns:a16="http://schemas.microsoft.com/office/drawing/2014/main" id="{1F8C9FF3-FAF3-6107-7F00-76FBF0D0D8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3BCCAC40-2982-78B9-29B5-2F31066B604A}"/>
              </a:ext>
            </a:extLst>
          </p:cNvPr>
          <p:cNvSpPr/>
          <p:nvPr/>
        </p:nvSpPr>
        <p:spPr>
          <a:xfrm>
            <a:off x="2673441" y="285548"/>
            <a:ext cx="5166671" cy="6018713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1" name="Прямокутник: округлені кути 20">
            <a:extLst>
              <a:ext uri="{FF2B5EF4-FFF2-40B4-BE49-F238E27FC236}">
                <a16:creationId xmlns:a16="http://schemas.microsoft.com/office/drawing/2014/main" id="{66BED0D9-FD2D-9D7C-6DE6-2319509F1085}"/>
              </a:ext>
            </a:extLst>
          </p:cNvPr>
          <p:cNvSpPr/>
          <p:nvPr/>
        </p:nvSpPr>
        <p:spPr>
          <a:xfrm>
            <a:off x="892208" y="351055"/>
            <a:ext cx="1656000" cy="5924250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кутник: округлені кути 21">
            <a:extLst>
              <a:ext uri="{FF2B5EF4-FFF2-40B4-BE49-F238E27FC236}">
                <a16:creationId xmlns:a16="http://schemas.microsoft.com/office/drawing/2014/main" id="{F08E78EE-C960-68C1-3F9F-F090D92C0E23}"/>
              </a:ext>
            </a:extLst>
          </p:cNvPr>
          <p:cNvSpPr/>
          <p:nvPr/>
        </p:nvSpPr>
        <p:spPr>
          <a:xfrm>
            <a:off x="7976869" y="321657"/>
            <a:ext cx="1656000" cy="5924250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9" name="Групувати 38">
            <a:extLst>
              <a:ext uri="{FF2B5EF4-FFF2-40B4-BE49-F238E27FC236}">
                <a16:creationId xmlns:a16="http://schemas.microsoft.com/office/drawing/2014/main" id="{2CD02CBC-5498-682C-E32C-FEB8D958EF88}"/>
              </a:ext>
            </a:extLst>
          </p:cNvPr>
          <p:cNvGrpSpPr/>
          <p:nvPr/>
        </p:nvGrpSpPr>
        <p:grpSpPr>
          <a:xfrm>
            <a:off x="2797486" y="431365"/>
            <a:ext cx="1620000" cy="1620000"/>
            <a:chOff x="5960768" y="2345317"/>
            <a:chExt cx="1620000" cy="1620000"/>
          </a:xfrm>
        </p:grpSpPr>
        <p:pic>
          <p:nvPicPr>
            <p:cNvPr id="10" name="Рисунок 9" descr="Зображення, що містить мультфільм, картинки, малюнок, ілюстрація&#10;&#10;Вміст, створений ШІ, може бути неправильним.">
              <a:extLst>
                <a:ext uri="{FF2B5EF4-FFF2-40B4-BE49-F238E27FC236}">
                  <a16:creationId xmlns:a16="http://schemas.microsoft.com/office/drawing/2014/main" id="{7BFF67F6-A21F-203B-2EC0-85BE5CD5F9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0768" y="2345317"/>
              <a:ext cx="1620000" cy="1620000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10C8EF8-E0D5-2AA8-3330-E748C12A23AC}"/>
                </a:ext>
              </a:extLst>
            </p:cNvPr>
            <p:cNvSpPr txBox="1"/>
            <p:nvPr/>
          </p:nvSpPr>
          <p:spPr>
            <a:xfrm>
              <a:off x="6380797" y="2650694"/>
              <a:ext cx="4317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b="1" dirty="0"/>
                <a:t>1</a:t>
              </a:r>
              <a:endParaRPr lang="ru-RU" b="1" dirty="0"/>
            </a:p>
          </p:txBody>
        </p:sp>
      </p:grpSp>
      <p:grpSp>
        <p:nvGrpSpPr>
          <p:cNvPr id="40" name="Групувати 39">
            <a:extLst>
              <a:ext uri="{FF2B5EF4-FFF2-40B4-BE49-F238E27FC236}">
                <a16:creationId xmlns:a16="http://schemas.microsoft.com/office/drawing/2014/main" id="{8504F61B-A45E-2896-1235-4C704A6BFDB3}"/>
              </a:ext>
            </a:extLst>
          </p:cNvPr>
          <p:cNvGrpSpPr/>
          <p:nvPr/>
        </p:nvGrpSpPr>
        <p:grpSpPr>
          <a:xfrm>
            <a:off x="4548377" y="418278"/>
            <a:ext cx="1620000" cy="1620000"/>
            <a:chOff x="2975285" y="4470156"/>
            <a:chExt cx="1620000" cy="1620000"/>
          </a:xfrm>
        </p:grpSpPr>
        <p:pic>
          <p:nvPicPr>
            <p:cNvPr id="14" name="Рисунок 13" descr="Зображення, що містить взуття, картинки, мультфільм, особа&#10;&#10;Вміст, створений ШІ, може бути неправильним.">
              <a:extLst>
                <a:ext uri="{FF2B5EF4-FFF2-40B4-BE49-F238E27FC236}">
                  <a16:creationId xmlns:a16="http://schemas.microsoft.com/office/drawing/2014/main" id="{FE751CDF-9C87-4816-2D4D-60AC657F98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5285" y="4470156"/>
              <a:ext cx="1620000" cy="1620000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A04C735-3B38-E64B-535A-91B1332316C2}"/>
                </a:ext>
              </a:extLst>
            </p:cNvPr>
            <p:cNvSpPr txBox="1"/>
            <p:nvPr/>
          </p:nvSpPr>
          <p:spPr>
            <a:xfrm>
              <a:off x="3553159" y="4909766"/>
              <a:ext cx="4317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b="1" dirty="0"/>
                <a:t>2</a:t>
              </a:r>
              <a:endParaRPr lang="ru-RU" b="1" dirty="0"/>
            </a:p>
          </p:txBody>
        </p:sp>
      </p:grpSp>
      <p:grpSp>
        <p:nvGrpSpPr>
          <p:cNvPr id="41" name="Групувати 40">
            <a:extLst>
              <a:ext uri="{FF2B5EF4-FFF2-40B4-BE49-F238E27FC236}">
                <a16:creationId xmlns:a16="http://schemas.microsoft.com/office/drawing/2014/main" id="{583EAB57-7267-A103-0DBA-5A8274819F22}"/>
              </a:ext>
            </a:extLst>
          </p:cNvPr>
          <p:cNvGrpSpPr/>
          <p:nvPr/>
        </p:nvGrpSpPr>
        <p:grpSpPr>
          <a:xfrm>
            <a:off x="6213290" y="368268"/>
            <a:ext cx="1620000" cy="1620000"/>
            <a:chOff x="2999450" y="476467"/>
            <a:chExt cx="1620000" cy="1620000"/>
          </a:xfrm>
        </p:grpSpPr>
        <p:pic>
          <p:nvPicPr>
            <p:cNvPr id="8" name="Рисунок 7" descr="Зображення, що містить взуття, спорт, одежа, сноубординг&#10;&#10;Вміст, створений ШІ, може бути неправильним.">
              <a:extLst>
                <a:ext uri="{FF2B5EF4-FFF2-40B4-BE49-F238E27FC236}">
                  <a16:creationId xmlns:a16="http://schemas.microsoft.com/office/drawing/2014/main" id="{2586F95F-6EDB-DD7C-1CB2-0BF7092FDC5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9450" y="476467"/>
              <a:ext cx="1620000" cy="1620000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A0236E3-FDAF-A9FD-5AF8-2854B439A241}"/>
                </a:ext>
              </a:extLst>
            </p:cNvPr>
            <p:cNvSpPr txBox="1"/>
            <p:nvPr/>
          </p:nvSpPr>
          <p:spPr>
            <a:xfrm>
              <a:off x="3486492" y="821732"/>
              <a:ext cx="4317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b="1" dirty="0"/>
                <a:t>3</a:t>
              </a:r>
              <a:endParaRPr lang="ru-RU" b="1" dirty="0"/>
            </a:p>
          </p:txBody>
        </p:sp>
      </p:grpSp>
      <p:grpSp>
        <p:nvGrpSpPr>
          <p:cNvPr id="44" name="Групувати 43">
            <a:extLst>
              <a:ext uri="{FF2B5EF4-FFF2-40B4-BE49-F238E27FC236}">
                <a16:creationId xmlns:a16="http://schemas.microsoft.com/office/drawing/2014/main" id="{8C846FA2-36E0-4921-1D90-7B503FCD8168}"/>
              </a:ext>
            </a:extLst>
          </p:cNvPr>
          <p:cNvGrpSpPr/>
          <p:nvPr/>
        </p:nvGrpSpPr>
        <p:grpSpPr>
          <a:xfrm>
            <a:off x="3041548" y="2350179"/>
            <a:ext cx="1656000" cy="1656000"/>
            <a:chOff x="4635055" y="4502296"/>
            <a:chExt cx="1656000" cy="1656000"/>
          </a:xfrm>
        </p:grpSpPr>
        <p:pic>
          <p:nvPicPr>
            <p:cNvPr id="18" name="Рисунок 17" descr="Зображення, що містить мультфільм, Мультфільм, малюнок, картинки&#10;&#10;Вміст, створений ШІ, може бути неправильним.">
              <a:extLst>
                <a:ext uri="{FF2B5EF4-FFF2-40B4-BE49-F238E27FC236}">
                  <a16:creationId xmlns:a16="http://schemas.microsoft.com/office/drawing/2014/main" id="{C721006A-4C90-8F6B-F898-EBD74233731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5055" y="4502296"/>
              <a:ext cx="1656000" cy="1656000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E2DCF03-1021-C9F9-0B22-24EE79BFB259}"/>
                </a:ext>
              </a:extLst>
            </p:cNvPr>
            <p:cNvSpPr txBox="1"/>
            <p:nvPr/>
          </p:nvSpPr>
          <p:spPr>
            <a:xfrm>
              <a:off x="5373436" y="5535556"/>
              <a:ext cx="4317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b="1" dirty="0"/>
                <a:t>4</a:t>
              </a:r>
              <a:endParaRPr lang="ru-RU" b="1" dirty="0"/>
            </a:p>
          </p:txBody>
        </p:sp>
      </p:grpSp>
      <p:grpSp>
        <p:nvGrpSpPr>
          <p:cNvPr id="42" name="Групувати 41">
            <a:extLst>
              <a:ext uri="{FF2B5EF4-FFF2-40B4-BE49-F238E27FC236}">
                <a16:creationId xmlns:a16="http://schemas.microsoft.com/office/drawing/2014/main" id="{C9822E4E-DA09-3161-DB6C-98097836B81F}"/>
              </a:ext>
            </a:extLst>
          </p:cNvPr>
          <p:cNvGrpSpPr/>
          <p:nvPr/>
        </p:nvGrpSpPr>
        <p:grpSpPr>
          <a:xfrm>
            <a:off x="5890332" y="2484904"/>
            <a:ext cx="1620000" cy="1620000"/>
            <a:chOff x="4631713" y="519360"/>
            <a:chExt cx="1620000" cy="1620000"/>
          </a:xfrm>
        </p:grpSpPr>
        <p:pic>
          <p:nvPicPr>
            <p:cNvPr id="5" name="Рисунок 4" descr="Зображення, що містить картинки, мультфільм, малюнок, ілюстрація&#10;&#10;Вміст, створений ШІ, може бути неправильним.">
              <a:extLst>
                <a:ext uri="{FF2B5EF4-FFF2-40B4-BE49-F238E27FC236}">
                  <a16:creationId xmlns:a16="http://schemas.microsoft.com/office/drawing/2014/main" id="{0C146B91-8EA8-712B-B741-7D9E67CB12E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1713" y="519360"/>
              <a:ext cx="1620000" cy="1620000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7E54847-7F8B-4653-B9C5-729A1A840864}"/>
                </a:ext>
              </a:extLst>
            </p:cNvPr>
            <p:cNvSpPr txBox="1"/>
            <p:nvPr/>
          </p:nvSpPr>
          <p:spPr>
            <a:xfrm>
              <a:off x="5102898" y="1237490"/>
              <a:ext cx="4317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b="1" dirty="0"/>
                <a:t>5</a:t>
              </a:r>
              <a:endParaRPr lang="ru-RU" b="1" dirty="0"/>
            </a:p>
          </p:txBody>
        </p:sp>
      </p:grpSp>
      <p:grpSp>
        <p:nvGrpSpPr>
          <p:cNvPr id="46" name="Групувати 45">
            <a:extLst>
              <a:ext uri="{FF2B5EF4-FFF2-40B4-BE49-F238E27FC236}">
                <a16:creationId xmlns:a16="http://schemas.microsoft.com/office/drawing/2014/main" id="{7635D345-7DFF-5574-0F11-8DAE67E7AC04}"/>
              </a:ext>
            </a:extLst>
          </p:cNvPr>
          <p:cNvGrpSpPr/>
          <p:nvPr/>
        </p:nvGrpSpPr>
        <p:grpSpPr>
          <a:xfrm>
            <a:off x="4411649" y="4447346"/>
            <a:ext cx="1620000" cy="1620000"/>
            <a:chOff x="6446926" y="4470156"/>
            <a:chExt cx="1620000" cy="1620000"/>
          </a:xfrm>
        </p:grpSpPr>
        <p:pic>
          <p:nvPicPr>
            <p:cNvPr id="16" name="Рисунок 15" descr="Зображення, що містить взуття, одежа, хлопчик, малюнок&#10;&#10;Вміст, створений ШІ, може бути неправильним.">
              <a:extLst>
                <a:ext uri="{FF2B5EF4-FFF2-40B4-BE49-F238E27FC236}">
                  <a16:creationId xmlns:a16="http://schemas.microsoft.com/office/drawing/2014/main" id="{E8BBA7EA-02EE-F835-B548-5589B189A32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6926" y="4470156"/>
              <a:ext cx="1620000" cy="1620000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918F7CE-495C-FA41-574B-EF1B6A6A3E60}"/>
                </a:ext>
              </a:extLst>
            </p:cNvPr>
            <p:cNvSpPr txBox="1"/>
            <p:nvPr/>
          </p:nvSpPr>
          <p:spPr>
            <a:xfrm>
              <a:off x="7190797" y="4960964"/>
              <a:ext cx="4317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b="1" dirty="0"/>
                <a:t>7</a:t>
              </a:r>
              <a:endParaRPr lang="ru-RU" b="1" dirty="0"/>
            </a:p>
          </p:txBody>
        </p:sp>
      </p:grpSp>
      <p:grpSp>
        <p:nvGrpSpPr>
          <p:cNvPr id="43" name="Групувати 42">
            <a:extLst>
              <a:ext uri="{FF2B5EF4-FFF2-40B4-BE49-F238E27FC236}">
                <a16:creationId xmlns:a16="http://schemas.microsoft.com/office/drawing/2014/main" id="{1B763739-E0CB-0B7A-47C9-BC9DA93291B6}"/>
              </a:ext>
            </a:extLst>
          </p:cNvPr>
          <p:cNvGrpSpPr/>
          <p:nvPr/>
        </p:nvGrpSpPr>
        <p:grpSpPr>
          <a:xfrm>
            <a:off x="2823872" y="4497486"/>
            <a:ext cx="1620000" cy="1620000"/>
            <a:chOff x="6596691" y="476467"/>
            <a:chExt cx="1620000" cy="1620000"/>
          </a:xfrm>
        </p:grpSpPr>
        <p:pic>
          <p:nvPicPr>
            <p:cNvPr id="12" name="Рисунок 11" descr="Зображення, що містить мультфільм, картинки, малюнок, ілюстрація&#10;&#10;Вміст, створений ШІ, може бути неправильним.">
              <a:extLst>
                <a:ext uri="{FF2B5EF4-FFF2-40B4-BE49-F238E27FC236}">
                  <a16:creationId xmlns:a16="http://schemas.microsoft.com/office/drawing/2014/main" id="{14311A26-0824-8BE4-E43E-082DBF6AC63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6691" y="476467"/>
              <a:ext cx="1620000" cy="1620000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C3B1849-67AF-5540-141D-8D25B7C460DB}"/>
                </a:ext>
              </a:extLst>
            </p:cNvPr>
            <p:cNvSpPr txBox="1"/>
            <p:nvPr/>
          </p:nvSpPr>
          <p:spPr>
            <a:xfrm>
              <a:off x="7205974" y="931623"/>
              <a:ext cx="4317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b="1" dirty="0"/>
                <a:t>6</a:t>
              </a:r>
              <a:endParaRPr lang="ru-RU" b="1" dirty="0"/>
            </a:p>
          </p:txBody>
        </p:sp>
      </p:grpSp>
      <p:grpSp>
        <p:nvGrpSpPr>
          <p:cNvPr id="45" name="Групувати 44">
            <a:extLst>
              <a:ext uri="{FF2B5EF4-FFF2-40B4-BE49-F238E27FC236}">
                <a16:creationId xmlns:a16="http://schemas.microsoft.com/office/drawing/2014/main" id="{E404068C-BBF5-058D-F3C4-FFC30104DF4E}"/>
              </a:ext>
            </a:extLst>
          </p:cNvPr>
          <p:cNvGrpSpPr/>
          <p:nvPr/>
        </p:nvGrpSpPr>
        <p:grpSpPr>
          <a:xfrm>
            <a:off x="6043085" y="4497486"/>
            <a:ext cx="1620000" cy="1620000"/>
            <a:chOff x="3636661" y="2416504"/>
            <a:chExt cx="1620000" cy="1620000"/>
          </a:xfrm>
        </p:grpSpPr>
        <p:pic>
          <p:nvPicPr>
            <p:cNvPr id="20" name="Рисунок 19" descr="Зображення, що містить Танець, взуття, жінка, картинки&#10;&#10;Вміст, створений ШІ, може бути неправильним.">
              <a:extLst>
                <a:ext uri="{FF2B5EF4-FFF2-40B4-BE49-F238E27FC236}">
                  <a16:creationId xmlns:a16="http://schemas.microsoft.com/office/drawing/2014/main" id="{678CB1E4-43BB-38F2-2B54-AEA97F5192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6661" y="2416504"/>
              <a:ext cx="1620000" cy="1620000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6F8485B-A2A8-EEFF-7549-EA5A428F80B5}"/>
                </a:ext>
              </a:extLst>
            </p:cNvPr>
            <p:cNvSpPr txBox="1"/>
            <p:nvPr/>
          </p:nvSpPr>
          <p:spPr>
            <a:xfrm>
              <a:off x="4415819" y="2781343"/>
              <a:ext cx="4317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b="1" dirty="0"/>
                <a:t>8</a:t>
              </a:r>
              <a:endParaRPr lang="ru-RU" b="1" dirty="0"/>
            </a:p>
          </p:txBody>
        </p:sp>
      </p:grpSp>
      <p:pic>
        <p:nvPicPr>
          <p:cNvPr id="23" name="Рисунок 22" descr="Зображення, що містить взуття, спорт, одежа, сноубординг&#10;&#10;Вміст, створений ШІ, може бути неправильним.">
            <a:extLst>
              <a:ext uri="{FF2B5EF4-FFF2-40B4-BE49-F238E27FC236}">
                <a16:creationId xmlns:a16="http://schemas.microsoft.com/office/drawing/2014/main" id="{9876AE27-002E-D9C6-D5DA-849E3847F4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111" y="321657"/>
            <a:ext cx="1656000" cy="1656000"/>
          </a:xfrm>
          <a:prstGeom prst="rect">
            <a:avLst/>
          </a:prstGeom>
        </p:spPr>
      </p:pic>
      <p:pic>
        <p:nvPicPr>
          <p:cNvPr id="24" name="Рисунок 23" descr="Зображення, що містить мультфільм, картинки, малюнок, ілюстрація&#10;&#10;Вміст, створений ШІ, може бути неправильним.">
            <a:extLst>
              <a:ext uri="{FF2B5EF4-FFF2-40B4-BE49-F238E27FC236}">
                <a16:creationId xmlns:a16="http://schemas.microsoft.com/office/drawing/2014/main" id="{306DE84A-F7B2-D71D-1DF0-4DCBA422251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63" y="1875329"/>
            <a:ext cx="1656000" cy="1656000"/>
          </a:xfrm>
          <a:prstGeom prst="rect">
            <a:avLst/>
          </a:prstGeom>
        </p:spPr>
      </p:pic>
      <p:pic>
        <p:nvPicPr>
          <p:cNvPr id="25" name="Рисунок 24" descr="Зображення, що містить мультфільм, картинки, малюнок, ілюстрація&#10;&#10;Вміст, створений ШІ, може бути неправильним.">
            <a:extLst>
              <a:ext uri="{FF2B5EF4-FFF2-40B4-BE49-F238E27FC236}">
                <a16:creationId xmlns:a16="http://schemas.microsoft.com/office/drawing/2014/main" id="{51A4E3D2-C0A3-EE29-6A32-33688FF69E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155" y="3331729"/>
            <a:ext cx="1656000" cy="1656000"/>
          </a:xfrm>
          <a:prstGeom prst="rect">
            <a:avLst/>
          </a:prstGeom>
        </p:spPr>
      </p:pic>
      <p:pic>
        <p:nvPicPr>
          <p:cNvPr id="26" name="Рисунок 25" descr="Зображення, що містить картинки, мультфільм, малюнок, ілюстрація&#10;&#10;Вміст, створений ШІ, може бути неправильним.">
            <a:extLst>
              <a:ext uri="{FF2B5EF4-FFF2-40B4-BE49-F238E27FC236}">
                <a16:creationId xmlns:a16="http://schemas.microsoft.com/office/drawing/2014/main" id="{2360672A-FEEC-4A82-BAEE-431B53AB09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77" y="4773355"/>
            <a:ext cx="1620000" cy="1620000"/>
          </a:xfrm>
          <a:prstGeom prst="rect">
            <a:avLst/>
          </a:prstGeom>
        </p:spPr>
      </p:pic>
      <p:pic>
        <p:nvPicPr>
          <p:cNvPr id="27" name="Рисунок 26" descr="Зображення, що містить Танець, взуття, жінка, картинки&#10;&#10;Вміст, створений ШІ, може бути неправильним.">
            <a:extLst>
              <a:ext uri="{FF2B5EF4-FFF2-40B4-BE49-F238E27FC236}">
                <a16:creationId xmlns:a16="http://schemas.microsoft.com/office/drawing/2014/main" id="{0FBAC5BE-0584-F491-63DC-0D34647FCE0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869" y="272865"/>
            <a:ext cx="1620000" cy="1620000"/>
          </a:xfrm>
          <a:prstGeom prst="rect">
            <a:avLst/>
          </a:prstGeom>
        </p:spPr>
      </p:pic>
      <p:pic>
        <p:nvPicPr>
          <p:cNvPr id="28" name="Рисунок 27" descr="Зображення, що містить взуття, одежа, хлопчик, малюнок&#10;&#10;Вміст, створений ШІ, може бути неправильним.">
            <a:extLst>
              <a:ext uri="{FF2B5EF4-FFF2-40B4-BE49-F238E27FC236}">
                <a16:creationId xmlns:a16="http://schemas.microsoft.com/office/drawing/2014/main" id="{228265FF-D8BF-3BD9-A73E-6978E95AD4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556" y="1674904"/>
            <a:ext cx="1620000" cy="1620000"/>
          </a:xfrm>
          <a:prstGeom prst="rect">
            <a:avLst/>
          </a:prstGeom>
        </p:spPr>
      </p:pic>
      <p:pic>
        <p:nvPicPr>
          <p:cNvPr id="29" name="Рисунок 28" descr="Зображення, що містить мультфільм, Мультфільм, малюнок, картинки&#10;&#10;Вміст, створений ШІ, може бути неправильним.">
            <a:extLst>
              <a:ext uri="{FF2B5EF4-FFF2-40B4-BE49-F238E27FC236}">
                <a16:creationId xmlns:a16="http://schemas.microsoft.com/office/drawing/2014/main" id="{B93E492D-A941-BF46-5B17-CB81EF4F02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328" y="3107593"/>
            <a:ext cx="1656000" cy="1656000"/>
          </a:xfrm>
          <a:prstGeom prst="rect">
            <a:avLst/>
          </a:prstGeom>
        </p:spPr>
      </p:pic>
      <p:pic>
        <p:nvPicPr>
          <p:cNvPr id="30" name="Рисунок 29" descr="Зображення, що містить взуття, картинки, мультфільм, особа&#10;&#10;Вміст, створений ШІ, може бути неправильним.">
            <a:extLst>
              <a:ext uri="{FF2B5EF4-FFF2-40B4-BE49-F238E27FC236}">
                <a16:creationId xmlns:a16="http://schemas.microsoft.com/office/drawing/2014/main" id="{1AE329F6-DAF7-2E18-3B6F-8C55DBB725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760" y="4659135"/>
            <a:ext cx="1620000" cy="162000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6BD1A72E-EBBE-D4EE-A35C-E26554712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0541" y="6051442"/>
            <a:ext cx="790231" cy="683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BF7F90E4-29F1-60C3-6688-08C6843B6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49464" y="1872790"/>
            <a:ext cx="2663117" cy="2740044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737279" y="3722068"/>
            <a:ext cx="1495425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857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59259E-6 L 0.42383 0.0023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85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48148E-6 L 0.15651 0.3798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26" y="1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48148E-6 L 0.15248 -0.4275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2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7037E-7 L 0.41458 -0.3321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29" y="-16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7037E-7 L -0.16263 0.6159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38" y="3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48148E-6 L -0.30039 0.4006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26" y="20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59259E-6 L -0.41041 -0.1067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21" y="-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7037E-6 L -0.29245 -0.61851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22" y="-3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EE97E94-1A9C-4B5F-B740-893A04F83141}"/>
</file>

<file path=customXml/itemProps2.xml><?xml version="1.0" encoding="utf-8"?>
<ds:datastoreItem xmlns:ds="http://schemas.openxmlformats.org/officeDocument/2006/customXml" ds:itemID="{F5450CA2-F01C-484C-9280-802D9FDBD269}"/>
</file>

<file path=customXml/itemProps3.xml><?xml version="1.0" encoding="utf-8"?>
<ds:datastoreItem xmlns:ds="http://schemas.openxmlformats.org/officeDocument/2006/customXml" ds:itemID="{A30635F6-2346-4EFE-B07B-80E75E1860CE}"/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8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Luba</dc:creator>
  <cp:lastModifiedBy>Luba</cp:lastModifiedBy>
  <cp:revision>2</cp:revision>
  <dcterms:created xsi:type="dcterms:W3CDTF">2025-04-20T17:34:49Z</dcterms:created>
  <dcterms:modified xsi:type="dcterms:W3CDTF">2025-04-29T09:13:52Z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