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730" y="2494619"/>
            <a:ext cx="1674264" cy="1674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005" y="2286786"/>
            <a:ext cx="1853120" cy="18531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50" y="734258"/>
            <a:ext cx="1698955" cy="16989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2542" y="49095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0911" y="36868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84260" y="34906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50362" y="37558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55932" y="222399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8840" y="3898953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52994" y="3891419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825942" y="39402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78293" y="3995892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4670" y="2303275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4133" y="227411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60128" y="2197314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57237" y="1257109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76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8FBA4D-38B3-4F5B-A040-022A633FCE83}"/>
</file>

<file path=customXml/itemProps2.xml><?xml version="1.0" encoding="utf-8"?>
<ds:datastoreItem xmlns:ds="http://schemas.openxmlformats.org/officeDocument/2006/customXml" ds:itemID="{9EB34AFA-7A5D-45E2-8BF8-A33D2C6B80D6}"/>
</file>

<file path=customXml/itemProps3.xml><?xml version="1.0" encoding="utf-8"?>
<ds:datastoreItem xmlns:ds="http://schemas.openxmlformats.org/officeDocument/2006/customXml" ds:itemID="{04B934E2-2290-4C31-B547-C6B9669F576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2025-02-21T11:47:05Z</dcterms:created>
  <dcterms:modified xsi:type="dcterms:W3CDTF">2025-02-27T11:22:23Z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