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31242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7F995C-9690-48DF-BDA1-5D8DD29E8D2E}"/>
</file>

<file path=customXml/itemProps2.xml><?xml version="1.0" encoding="utf-8"?>
<ds:datastoreItem xmlns:ds="http://schemas.openxmlformats.org/officeDocument/2006/customXml" ds:itemID="{88C99A30-3666-42EB-AAD6-2035936E9AD0}"/>
</file>

<file path=customXml/itemProps3.xml><?xml version="1.0" encoding="utf-8"?>
<ds:datastoreItem xmlns:ds="http://schemas.openxmlformats.org/officeDocument/2006/customXml" ds:itemID="{CD4C43F3-95F8-4EA3-B691-7E8107697A43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