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" y="3346554"/>
            <a:ext cx="2828925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