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A3A4E-55C4-4B09-BB82-6E847080E532}" type="datetimeFigureOut">
              <a:rPr lang="uk-UA" smtClean="0"/>
              <a:t>15.11.2024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4FE1F-84E9-4296-B448-3640E13CB9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7037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Пустой слайд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0740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8215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770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6064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776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0914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Только заголовок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8250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599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208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654794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33512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Relationship Id="rId32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3C3A58E-B418-4206-A001-866EC6F1EF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6" name="Google Shape;86;p1" title="gift4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855" y="5716384"/>
            <a:ext cx="1194491" cy="111339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Прямокутник 57">
            <a:extLst>
              <a:ext uri="{FF2B5EF4-FFF2-40B4-BE49-F238E27FC236}">
                <a16:creationId xmlns:a16="http://schemas.microsoft.com/office/drawing/2014/main" id="{919FD750-11AB-40B7-8011-85BA13734790}"/>
              </a:ext>
            </a:extLst>
          </p:cNvPr>
          <p:cNvSpPr/>
          <p:nvPr/>
        </p:nvSpPr>
        <p:spPr>
          <a:xfrm>
            <a:off x="8369933" y="2081651"/>
            <a:ext cx="18473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54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Прямокутник: округлені кути 7">
            <a:extLst>
              <a:ext uri="{FF2B5EF4-FFF2-40B4-BE49-F238E27FC236}">
                <a16:creationId xmlns:a16="http://schemas.microsoft.com/office/drawing/2014/main" id="{33B8BAEB-3458-4C1D-AF52-EDAC697C498B}"/>
              </a:ext>
            </a:extLst>
          </p:cNvPr>
          <p:cNvSpPr/>
          <p:nvPr/>
        </p:nvSpPr>
        <p:spPr>
          <a:xfrm>
            <a:off x="1155781" y="1336482"/>
            <a:ext cx="6450849" cy="4385891"/>
          </a:xfrm>
          <a:prstGeom prst="roundRect">
            <a:avLst/>
          </a:prstGeom>
          <a:solidFill>
            <a:schemeClr val="bg1">
              <a:alpha val="5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84B7136-C092-46C8-8016-BC467BF61F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136" y="2158432"/>
            <a:ext cx="2415940" cy="254113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FAF57EC-A120-4BD9-9CFF-8A3F53A7F81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740" y="2236762"/>
            <a:ext cx="1967240" cy="206918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A3A28E3-09D6-4E66-83A4-2426448343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9516" y="2208228"/>
            <a:ext cx="1969179" cy="207282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285F358-D20D-4ABD-A4CA-AA7F0141A4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0789" y="2258024"/>
            <a:ext cx="1969179" cy="207282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A27266A-EB67-4C8E-B83E-E504A6D887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81225" y="1908948"/>
            <a:ext cx="1497932" cy="157213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C779903-630B-4012-AA77-0C9C3D3BC4C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46321" y="3670738"/>
            <a:ext cx="1493649" cy="157290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F8CA2CB-2A03-4A75-8CDA-5BEAB07C48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29082" y="3638746"/>
            <a:ext cx="1493649" cy="157290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52FEAE6-6D37-44CF-8DEC-D5B6913D3F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69688" y="1939658"/>
            <a:ext cx="1493649" cy="157290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D1763E2-798B-440E-B86B-1CAB51337E3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78666" y="1880751"/>
            <a:ext cx="1493649" cy="157290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37E338A-7475-4978-904D-B96AB026F623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978" y="2024448"/>
            <a:ext cx="2922430" cy="292243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6A060665-5887-431D-8626-7F46B38D098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03626" y="2494915"/>
            <a:ext cx="1782334" cy="178233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7B190B6C-DEB9-4275-9709-9B91632A845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00806" y="2557843"/>
            <a:ext cx="1780186" cy="1786283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204631B-B64C-4E05-911D-15AB0C27655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65972" y="2594357"/>
            <a:ext cx="1780186" cy="178628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B5A9477-B173-4D10-826E-B20A516FA66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71914" y="1826705"/>
            <a:ext cx="1780186" cy="1786283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281F1B4-0715-4BFC-93BB-7F09D10608E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25365" y="1858199"/>
            <a:ext cx="1780186" cy="178628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C062567-2C85-40C9-B55D-4C573CCDBC0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07648" y="1830882"/>
            <a:ext cx="1780186" cy="1786283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6E0A7750-56FF-43DC-B1DB-212AF6A8EB4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12253" y="3676812"/>
            <a:ext cx="1780186" cy="178628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24576CB3-EC7C-4010-827F-5EC4D4643F4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82808" y="3648533"/>
            <a:ext cx="1780186" cy="1786283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D55BFD8A-B2E1-420B-83CD-25DC4418C10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303" y="1984491"/>
            <a:ext cx="2889018" cy="2889018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87DD8687-7F58-497F-A3D2-C1F49AA90BC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55781" y="2195260"/>
            <a:ext cx="2077202" cy="207282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70E50EFD-FFA0-4834-B784-4316A3D09DA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333701" y="2204429"/>
            <a:ext cx="2078916" cy="207282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37F288B7-5D4A-40A6-A7FE-E791410A568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421818" y="2204429"/>
            <a:ext cx="2078916" cy="207282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EFF2F2D1-A8FA-417D-8712-E0E264F1EC0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59976" y="1675965"/>
            <a:ext cx="2078916" cy="207282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4A9DFFCA-08EA-4AB3-B664-E707FE2B6BA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350006" y="1675965"/>
            <a:ext cx="2078916" cy="207282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D4FBF630-D110-46DD-AACB-36855A50546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435680" y="1734295"/>
            <a:ext cx="2078916" cy="2072820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51D7C539-930A-4E55-9189-7759C38CD61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267460" y="3524183"/>
            <a:ext cx="2078916" cy="2072820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52902F56-98DF-47F3-BF18-35BA414DB0F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679609" y="3542935"/>
            <a:ext cx="2078916" cy="2072820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31BD905E-E5B3-47A4-96E9-0F48B10FDAC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167" y="2163245"/>
            <a:ext cx="2762443" cy="2762443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B99270FA-34ED-4120-9009-248B6637B3A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97999" y="2464661"/>
            <a:ext cx="1962968" cy="1962968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4BEDE14A-ECCE-40E7-97F2-41EEABB02C7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332371" y="2523532"/>
            <a:ext cx="1963082" cy="1963082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7C403E57-BC22-40A5-8D31-88935EAE43E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545949" y="2522800"/>
            <a:ext cx="1963082" cy="1963082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B0E242EF-389C-4FE3-B76D-92DE8559032C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212346" y="1890840"/>
            <a:ext cx="1963082" cy="1963082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4DFD8AB1-8987-4576-AF62-16A4932638C0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276089" y="1919687"/>
            <a:ext cx="1963082" cy="1963082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8B0BB7F9-53AB-4AE2-8587-A7FA1E11297F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353065" y="1939008"/>
            <a:ext cx="1963082" cy="1963082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3EE0DD46-6F7F-424C-A85D-C1838B2FFD54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219675" y="3599958"/>
            <a:ext cx="1963082" cy="1963082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1BAB4645-86D1-4EDE-BDF7-80DFB8B8DD0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501595" y="3615813"/>
            <a:ext cx="1963082" cy="1963082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836DA17E-911E-48B2-8023-581DECE5CF9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796" y="2024448"/>
            <a:ext cx="3292434" cy="3517034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B730ADD6-AC7A-4969-B69B-DE634A2A87E8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83839" y="2274821"/>
            <a:ext cx="2442750" cy="2605299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1EC3556-8927-4294-929D-04CB3A219E66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242684" y="2322727"/>
            <a:ext cx="2444708" cy="2609314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CAD8ACFF-655B-4D75-8DA0-E153EE879E8D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360187" y="2342941"/>
            <a:ext cx="2444708" cy="2609314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5BEB494C-8ED7-43CA-ABA6-37680A8A7BA5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71397" y="1415189"/>
            <a:ext cx="2444708" cy="2609314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4D613F41-CC7D-43E6-A8D0-9D3961228BA8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183601" y="1471612"/>
            <a:ext cx="2444708" cy="2609314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05655ED3-BDBE-403A-94C0-7462BDE26087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298983" y="1465001"/>
            <a:ext cx="2444708" cy="2609314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A93B2C6B-2780-4333-BBBF-81CDAC54E18A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084564" y="3189669"/>
            <a:ext cx="2444708" cy="2609314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825DD0B4-466D-42F4-8E2A-4BE6A6ED0946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344711" y="3189517"/>
            <a:ext cx="2444708" cy="2609314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BFE681B7-4604-4C88-BB7D-2259DA0AB97A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665" y="1402556"/>
            <a:ext cx="4087178" cy="4087178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AEAFD639-407F-48E8-B823-57D8149FF0A1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04344" y="1930998"/>
            <a:ext cx="2908667" cy="2908667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F012A8AA-8253-4088-A31A-E7FF0382BDF8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2915400" y="1911185"/>
            <a:ext cx="2908044" cy="2908044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13DA83D6-E3A6-43E4-B415-7370A3C2223C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123296" y="1871396"/>
            <a:ext cx="2908044" cy="2908044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1B4C29D0-F6DF-4C55-B682-6141BE252B64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021144" y="1587356"/>
            <a:ext cx="2258109" cy="2258109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FC423AA1-9873-48A0-BDCC-F1F6AB490D52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3188545" y="1553393"/>
            <a:ext cx="2255716" cy="2261812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B435792F-1766-4E28-AC93-FFBA06217E98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5495183" y="1592379"/>
            <a:ext cx="2255716" cy="2261812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A9CDD5A0-614F-4A43-9639-CCC516B523E2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960943" y="3354629"/>
            <a:ext cx="2255716" cy="2261812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EB3612D-5EE2-48B9-9AAE-3BED6E009861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4279961" y="3345743"/>
            <a:ext cx="2255716" cy="2261812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45BB770C-61CF-4511-B699-508168D10607}"/>
              </a:ext>
            </a:extLst>
          </p:cNvPr>
          <p:cNvPicPr>
            <a:picLocks noChangeAspect="1"/>
          </p:cNvPicPr>
          <p:nvPr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81"/>
          <a:stretch/>
        </p:blipFill>
        <p:spPr>
          <a:xfrm>
            <a:off x="1540686" y="823501"/>
            <a:ext cx="4826523" cy="5361680"/>
          </a:xfrm>
          <a:prstGeom prst="rect">
            <a:avLst/>
          </a:prstGeom>
        </p:spPr>
      </p:pic>
      <p:pic>
        <p:nvPicPr>
          <p:cNvPr id="324" name="Picture 323" descr="image.png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7941442" y="1863936"/>
            <a:ext cx="3448050" cy="3914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6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7" fill="hold">
                      <p:stCondLst>
                        <p:cond delay="0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11</cp:revision>
  <dcterms:created xsi:type="dcterms:W3CDTF">2024-08-08T14:23:55Z</dcterms:created>
  <dcterms:modified xsi:type="dcterms:W3CDTF">2024-11-15T13:18:14Z</dcterms:modified>
</cp:coreProperties>
</file>