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246593"/>
            <a:ext cx="1375734" cy="1375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88" y="1333585"/>
            <a:ext cx="1330560" cy="13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16" y="1314982"/>
            <a:ext cx="1355335" cy="1355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53" y="1427812"/>
            <a:ext cx="969807" cy="12092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F904538-22CF-EB31-F40E-2A068AB481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8" y="1321073"/>
            <a:ext cx="1375734" cy="13757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29" y="1477793"/>
            <a:ext cx="1100912" cy="1100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70" y="1421640"/>
            <a:ext cx="1155721" cy="1155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27" y="1260634"/>
            <a:ext cx="1382602" cy="1382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54" y="1311455"/>
            <a:ext cx="1387919" cy="140626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1B661424-977A-A129-F001-F4339DCB582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54" y="1126056"/>
            <a:ext cx="1661227" cy="166122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дежда, пальто, верхняя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AA208799-E4AB-71B2-F6A0-3BCDAF41175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5" y="1204941"/>
            <a:ext cx="1526649" cy="152664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24210" y="4355132"/>
            <a:ext cx="22193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15117 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14623 0.3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438 0.3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14883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14843 0.3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112 0.346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974 0.3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14492 0.3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398 0.3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089 0.3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13138 0.3465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2024-08-17T08:18:53Z</dcterms:created>
  <dcterms:modified xsi:type="dcterms:W3CDTF">2024-12-09T12:38:55Z</dcterms:modified>
</cp:coreProperties>
</file>