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МОЄ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середній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жіночий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МІЙ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чоловічий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28 0.5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6302 0.3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195 0.5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14935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5351 0.25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3619 0.3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50821 0.286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2A6E39-6C16-446F-85F4-EBEB3BB809F1}"/>
</file>

<file path=customXml/itemProps2.xml><?xml version="1.0" encoding="utf-8"?>
<ds:datastoreItem xmlns:ds="http://schemas.openxmlformats.org/officeDocument/2006/customXml" ds:itemID="{1905B268-24F2-4540-99C4-0D8F07E27FCD}"/>
</file>

<file path=customXml/itemProps3.xml><?xml version="1.0" encoding="utf-8"?>
<ds:datastoreItem xmlns:ds="http://schemas.openxmlformats.org/officeDocument/2006/customXml" ds:itemID="{EAA1729B-C49E-4ACE-9C96-F4BD08F7A279}"/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2024-04-04T14:54:16Z</dcterms:created>
  <dcterms:modified xsi:type="dcterms:W3CDTF">2024-12-18T10:47:54Z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