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95366-9308-5C74-EF8F-F935F64EE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738309-2FF0-37A2-9FB8-27FDF947B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549E2E-9647-89BE-03E6-A8512D9E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F586D1-127E-9488-4028-9CEF2AAC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1F398-F0EA-A9DF-67DD-91AAFDF7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141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76A48-93E5-3C66-AB19-7B13F1FA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A7416A-CBB2-7644-BA31-4E3329ACB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5FEEB-A7C2-50B3-AA30-D5C3CD74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34E1D1-E54F-2A1D-32F9-B12262FD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22BA7-E0EE-78E1-F077-70BA2A0F2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292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1DCCE4-DC1F-A0FF-274F-E56640294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DFD74D-04AD-F5BC-AA48-344DB9992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224137-C6DD-DE64-D362-1E348287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AC07-84CC-7049-8B68-F7517C77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F9157D-058B-7E87-0677-C714A367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90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B5515-5D86-4FCA-92B0-9B9CDCAE9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443659-42F3-73E4-DB0C-E96DF964F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B66A9A-2A2B-87C6-08EF-C826DEBAB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D8C947-C58C-8D69-84AB-88A172A40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5D2211-EDA3-9BFE-9AE7-A11618F0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221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FD8F6-814D-25AC-3465-26833FB9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D57802-971F-08EE-F9B2-7760F16F0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D8F1E-5CFF-D7C6-E92A-7DB1F2771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09C502-7CF9-47E4-73E2-856050FD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84E426-C837-FC35-473E-7A8D031E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320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8E79E-50FA-2AEA-4B6B-4EB65FC5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FA5419-0A56-E1E1-EBA7-277B9E355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A7C9EE-5621-80CA-30A3-C29139358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2EB1D6-CE89-753E-3FC5-AD41F6BEA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D5E097-DE04-633E-FCC7-3E7FB4617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7657B-88F4-88FF-F085-8B319E1B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53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19CCB-39C0-DD3C-4F97-083D46C82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4F129C-6B10-09F2-8760-F580DD08B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FE8F7D-76C1-E9D5-F6C1-ABB3F326A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344246-3E4C-8D85-3429-D84323657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3F786-FC13-52C7-5D80-8B3DD0C32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1C0C94-E8BD-57F9-D5E2-2B9BD6150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E25BF7-5A2F-ACC5-3AD7-DEB39123C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79BCAC-76F3-98F0-005D-1E7B59B44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85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87DD8-2AFF-F9C8-E2A9-9021E8BA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3DEC3B-0948-1BA6-C8CA-B1B7A74D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CED656-F02F-C4A5-E576-3B2CB535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B7AB42-27B7-61C6-092F-0CCF6234B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425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0694D13-220C-79C7-AC1D-C4CF8715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F8AB61-E923-CEE1-6618-0C1FA0F76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A22CC-D701-E5C7-DD7A-6000C15E9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073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FA959-4F9F-37E9-61AA-1F7969CF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4A855-87CF-305E-86E0-59B2619C4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69A4A7-DF09-BB1F-112E-CB3A58E28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C48472-940F-3B93-CE34-ACEB2A3A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665F84-145B-C291-C6BB-45DA74B0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74435F-BB4D-3CCE-6318-20272C90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088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AE72E-D7D9-4144-9857-E24612693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4B33E1-2985-D7EA-1CA5-60AA40722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1289F1-8246-D22A-08BE-D74C46FF0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0C504-04FD-35C8-8839-C182A71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D96702-2292-57A1-6D3C-896D07AFA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78667F-4B6A-B90B-E90A-D208E34B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9634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67FEA-29B6-F74E-10A3-21C579E1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3B846A-791B-60F5-6B57-BC61C3FE0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6EA4AD-D326-B023-EC4D-A8A43AC65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F6982-42D9-7E2D-A826-E2A93780D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23A539-7AF2-BD7A-950E-E236C5CBA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006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атр, Пурпурный цвет, Центр исполнительских искусств, сце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5C6D76-7DD6-7CC9-3142-EA3A8D32D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C00608AA-0E03-1FC6-253F-F31DBD74C9BD}"/>
              </a:ext>
            </a:extLst>
          </p:cNvPr>
          <p:cNvSpPr/>
          <p:nvPr/>
        </p:nvSpPr>
        <p:spPr>
          <a:xfrm>
            <a:off x="4855299" y="996004"/>
            <a:ext cx="2425700" cy="2425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AE26D563-C9AC-215F-04E9-9E53EA115860}"/>
              </a:ext>
            </a:extLst>
          </p:cNvPr>
          <p:cNvSpPr/>
          <p:nvPr/>
        </p:nvSpPr>
        <p:spPr>
          <a:xfrm>
            <a:off x="3986615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02912462-F774-9559-0927-E2194E5B1F29}"/>
              </a:ext>
            </a:extLst>
          </p:cNvPr>
          <p:cNvSpPr/>
          <p:nvPr/>
        </p:nvSpPr>
        <p:spPr>
          <a:xfrm>
            <a:off x="5488483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C68DE6B1-9FDC-1A43-CD83-030F5ED9525B}"/>
              </a:ext>
            </a:extLst>
          </p:cNvPr>
          <p:cNvSpPr/>
          <p:nvPr/>
        </p:nvSpPr>
        <p:spPr>
          <a:xfrm>
            <a:off x="7002547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F1048AF4-7F12-7843-D20B-E5A8995C0A70}"/>
              </a:ext>
            </a:extLst>
          </p:cNvPr>
          <p:cNvSpPr/>
          <p:nvPr/>
        </p:nvSpPr>
        <p:spPr>
          <a:xfrm>
            <a:off x="5688732" y="3915034"/>
            <a:ext cx="762000" cy="76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E7A006B7-6575-38A9-7F04-E151432DD352}"/>
              </a:ext>
            </a:extLst>
          </p:cNvPr>
          <p:cNvSpPr/>
          <p:nvPr/>
        </p:nvSpPr>
        <p:spPr>
          <a:xfrm>
            <a:off x="4180313" y="3915550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5BAD5423-04FC-A724-536B-CC61361AE6BF}"/>
              </a:ext>
            </a:extLst>
          </p:cNvPr>
          <p:cNvSpPr/>
          <p:nvPr/>
        </p:nvSpPr>
        <p:spPr>
          <a:xfrm>
            <a:off x="7201213" y="3912116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Рисунок 4" descr="Изображение выглядит как рыба, Плавник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26E542-349B-7C29-94F6-ED21349A1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26" y="1083795"/>
            <a:ext cx="2375850" cy="2375850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9B279A5C-F00B-6506-7601-55FC6E70D80C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апельсин, ед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5ECE2A-13AA-856D-D392-D181687705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65" y="1171086"/>
            <a:ext cx="2485571" cy="2485571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55C85C4C-CFE6-C674-96CE-E1B91293062C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Ё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4" name="Рисунок 33" descr="Изображение выглядит как круг, ламп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2D2136B-24AB-BDED-FEF5-5FA1DAA5AE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99" y="1065167"/>
            <a:ext cx="2384241" cy="2547233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FADBD645-3021-8363-56D7-505253BC508E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Изображение выглядит как беспозвоночный, ракообразное, лобстер, моллюски и ракообразн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9D011D-56C0-9F65-8CF1-09FE6FE2CB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47" y="1109741"/>
            <a:ext cx="2195618" cy="2195618"/>
          </a:xfrm>
          <a:prstGeom prst="rect">
            <a:avLst/>
          </a:prstGeom>
        </p:spPr>
      </p:pic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A448BF61-90C8-29EB-6F35-B659FB102970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Рисунок 29" descr="Изображение выглядит как устройство, электродрел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1AE587-6463-085D-6748-567D3B5C6B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197441"/>
            <a:ext cx="2256524" cy="2256524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2CD97B-BD54-63B8-8083-F9581591E5D8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рыба, Морское млекопитающее, Плавник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D2477E-F42F-70F1-0880-23BDE0CF58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052056"/>
            <a:ext cx="2384241" cy="2384241"/>
          </a:xfrm>
          <a:prstGeom prst="rect">
            <a:avLst/>
          </a:prstGeom>
        </p:spPr>
      </p:pic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828F4683-D9E7-87DB-6914-0ABBCCA9DAD4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B4F7AAF-4B01-4608-C20C-74E8229084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97" y="1147890"/>
            <a:ext cx="2215642" cy="2215642"/>
          </a:xfrm>
          <a:prstGeom prst="rect">
            <a:avLst/>
          </a:prstGeom>
        </p:spPr>
      </p:pic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B0B5D1D-44BA-9001-D44A-8426975C5F93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F695A38-A00F-BA69-446C-6738C5F759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62" y="939211"/>
            <a:ext cx="2314551" cy="2314551"/>
          </a:xfrm>
          <a:prstGeom prst="rect">
            <a:avLst/>
          </a:prstGeom>
        </p:spPr>
      </p:pic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6D6ACA28-47F5-1EE9-75F9-C26FB54AF596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Ы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FA1A09F-96BB-B854-19B8-0D7E50B712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83" y="1008374"/>
            <a:ext cx="2425700" cy="2425700"/>
          </a:xfrm>
          <a:prstGeom prst="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4D5B1231-9E8C-B3CD-E8E7-5410812CE2AF}"/>
              </a:ext>
            </a:extLst>
          </p:cNvPr>
          <p:cNvSpPr/>
          <p:nvPr/>
        </p:nvSpPr>
        <p:spPr>
          <a:xfrm>
            <a:off x="5487848" y="496521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 descr="Изображение выглядит как крупный рогатый скот, бык, рог, Бы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538A08-613A-09DA-2210-29A5383E9C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139193"/>
            <a:ext cx="2288078" cy="2288078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5488CBF7-305D-9A7C-8E58-5CA05E9BBEB5}"/>
              </a:ext>
            </a:extLst>
          </p:cNvPr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Ы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Рисунок 17" descr="Изображение выглядит как оружие, нож, Оружие ближнего боя, Лезв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D5BF079-1A6F-B5BD-8791-23982A6095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95" y="1175211"/>
            <a:ext cx="2195618" cy="2195618"/>
          </a:xfrm>
          <a:prstGeom prst="rect">
            <a:avLst/>
          </a:prstGeom>
        </p:spPr>
      </p:pic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01FE6F1B-1025-FBE9-29B2-FF80CBBEF91E}"/>
              </a:ext>
            </a:extLst>
          </p:cNvPr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D2A4BB9-AF91-056E-44F8-3C06DBBD176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082007"/>
            <a:ext cx="2485570" cy="2485570"/>
          </a:xfrm>
          <a:prstGeom prst="rect">
            <a:avLst/>
          </a:prstGeom>
        </p:spPr>
      </p:pic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8382A7EA-9192-4EB7-8D46-18FB802B75B4}"/>
              </a:ext>
            </a:extLst>
          </p:cNvPr>
          <p:cNvSpPr/>
          <p:nvPr/>
        </p:nvSpPr>
        <p:spPr>
          <a:xfrm>
            <a:off x="5487848" y="494862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графическая вставка, рисунок, иллюстрация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A783DF-C371-4B0F-054C-0E9597EC09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18" y="976307"/>
            <a:ext cx="2314551" cy="2535737"/>
          </a:xfrm>
          <a:prstGeom prst="rect">
            <a:avLst/>
          </a:prstGeom>
        </p:spPr>
      </p:pic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1B82B13D-865D-DF3C-6685-34C441C66A00}"/>
              </a:ext>
            </a:extLst>
          </p:cNvPr>
          <p:cNvSpPr/>
          <p:nvPr/>
        </p:nvSpPr>
        <p:spPr>
          <a:xfrm>
            <a:off x="5487213" y="494616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зарисовка, иллюстрация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454F127-E4FC-240C-030F-3165B818F2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24" y="1135549"/>
            <a:ext cx="2314551" cy="2314551"/>
          </a:xfrm>
          <a:prstGeom prst="rect">
            <a:avLst/>
          </a:prstGeom>
        </p:spPr>
      </p:pic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C848B155-51EE-00DB-F90E-88CC4AD4FD15}"/>
              </a:ext>
            </a:extLst>
          </p:cNvPr>
          <p:cNvSpPr/>
          <p:nvPr/>
        </p:nvSpPr>
        <p:spPr>
          <a:xfrm>
            <a:off x="5486578" y="494370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подаоркРисунок 40">
            <a:extLst>
              <a:ext uri="{FF2B5EF4-FFF2-40B4-BE49-F238E27FC236}">
                <a16:creationId xmlns:a16="http://schemas.microsoft.com/office/drawing/2014/main" id="{FD993CB5-B614-328C-2F9E-B19AE5F3285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FA20DE5-A13A-0755-92E8-64C8C35CB2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3902323" y="508055"/>
            <a:ext cx="4453105" cy="4263288"/>
          </a:xfrm>
          <a:prstGeom prst="rect">
            <a:avLst/>
          </a:prstGeom>
        </p:spPr>
      </p:pic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2228" y="2006129"/>
            <a:ext cx="3514725" cy="3514725"/>
          </a:xfrm>
          <a:prstGeom prst="rect">
            <a:avLst/>
          </a:prstGeom>
        </p:spPr>
      </p:pic>
      <p:pic>
        <p:nvPicPr>
          <p:cNvPr id="241" name="Picture 2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86100" y="2006128"/>
            <a:ext cx="35147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0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7FFA98-35AA-4938-AFF8-5BF730A5EAF9}"/>
</file>

<file path=customXml/itemProps2.xml><?xml version="1.0" encoding="utf-8"?>
<ds:datastoreItem xmlns:ds="http://schemas.openxmlformats.org/officeDocument/2006/customXml" ds:itemID="{D0A50230-DDB2-4FCF-9C46-FDBAF4D5D277}"/>
</file>

<file path=customXml/itemProps3.xml><?xml version="1.0" encoding="utf-8"?>
<ds:datastoreItem xmlns:ds="http://schemas.openxmlformats.org/officeDocument/2006/customXml" ds:itemID="{F1004FB6-6570-433D-ADC9-8BD3D4B66449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2025-02-14T12:19:09Z</dcterms:created>
  <dcterms:modified xsi:type="dcterms:W3CDTF">2025-02-14T13:05:58Z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