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10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CCCBF-58F3-4A86-B24E-69467C7506CF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88C6A-3A7B-465B-B07F-07EBE8C3E7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88C6A-3A7B-465B-B07F-07EBE8C3E7A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tags" Target="../tags/tag1.xml"/><Relationship Id="rId36" Type="http://schemas.openxmlformats.org/officeDocument/2006/relationships/image" Target="../media/image35.png"/><Relationship Id="rId37" Type="http://schemas.openxmlformats.org/officeDocument/2006/relationships/slideLayout" Target="../slideLayouts/slideLayout7.xml"/><Relationship Id="rId38" Type="http://schemas.openxmlformats.org/officeDocument/2006/relationships/notesSlide" Target="../notesSlides/notesSlide1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527125" y="527125"/>
            <a:ext cx="7422776" cy="5733826"/>
          </a:xfrm>
          <a:prstGeom prst="roundRect">
            <a:avLst/>
          </a:prstGeom>
          <a:solidFill>
            <a:schemeClr val="bg1">
              <a:alpha val="91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125" y="1605683"/>
            <a:ext cx="2997953" cy="3646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t="18511" b="19724"/>
          <a:stretch>
            <a:fillRect/>
          </a:stretch>
        </p:blipFill>
        <p:spPr>
          <a:xfrm flipH="1">
            <a:off x="3523027" y="2960551"/>
            <a:ext cx="1403672" cy="866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33" y="527125"/>
            <a:ext cx="2071838" cy="20697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18" y="2460282"/>
            <a:ext cx="1758268" cy="17582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753" y="4296909"/>
            <a:ext cx="1854798" cy="1854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5899" y="1373613"/>
            <a:ext cx="3657472" cy="36574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3" b="-11831"/>
          <a:stretch>
            <a:fillRect/>
          </a:stretch>
        </p:blipFill>
        <p:spPr>
          <a:xfrm flipH="1">
            <a:off x="3584532" y="2536016"/>
            <a:ext cx="1618347" cy="18524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4084" y="527125"/>
            <a:ext cx="2033987" cy="20697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944" y="2460282"/>
            <a:ext cx="1758268" cy="175826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73679" y="4296909"/>
            <a:ext cx="1854798" cy="18547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044" y="1801685"/>
            <a:ext cx="2859940" cy="29598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-583"/>
          <a:stretch>
            <a:fillRect/>
          </a:stretch>
        </p:blipFill>
        <p:spPr>
          <a:xfrm flipH="1">
            <a:off x="3653456" y="2469947"/>
            <a:ext cx="1728320" cy="189596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2811" y="523685"/>
            <a:ext cx="2042097" cy="206976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726" y="2456842"/>
            <a:ext cx="1758268" cy="175826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461" y="4293469"/>
            <a:ext cx="1854798" cy="18547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r="16310"/>
          <a:stretch>
            <a:fillRect/>
          </a:stretch>
        </p:blipFill>
        <p:spPr>
          <a:xfrm flipH="1">
            <a:off x="601290" y="1175252"/>
            <a:ext cx="2876551" cy="403837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1" r="-4766"/>
          <a:stretch>
            <a:fillRect/>
          </a:stretch>
        </p:blipFill>
        <p:spPr>
          <a:xfrm rot="20257190" flipH="1">
            <a:off x="3575015" y="2666900"/>
            <a:ext cx="1544631" cy="14387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r="25392"/>
          <a:stretch>
            <a:fillRect/>
          </a:stretch>
        </p:blipFill>
        <p:spPr>
          <a:xfrm rot="19586836">
            <a:off x="6044060" y="547667"/>
            <a:ext cx="1020129" cy="204209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8790" y="2427013"/>
            <a:ext cx="1758268" cy="17582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4753" y="4355223"/>
            <a:ext cx="2270022" cy="170251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r="23298"/>
          <a:stretch>
            <a:fillRect/>
          </a:stretch>
        </p:blipFill>
        <p:spPr>
          <a:xfrm flipH="1">
            <a:off x="693847" y="1158502"/>
            <a:ext cx="2842954" cy="43007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056" b="93056" l="10000" r="90000">
                        <a14:foregroundMark x1="56944" y1="8611" x2="56944" y2="8611"/>
                        <a14:foregroundMark x1="27222" y1="54167" x2="27222" y2="54167"/>
                        <a14:foregroundMark x1="65556" y1="91111" x2="65556" y2="91111"/>
                        <a14:foregroundMark x1="25278" y1="93056" x2="25278" y2="93056"/>
                        <a14:foregroundMark x1="65278" y1="93056" x2="65278" y2="9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7" b="3427"/>
          <a:stretch>
            <a:fillRect/>
          </a:stretch>
        </p:blipFill>
        <p:spPr>
          <a:xfrm>
            <a:off x="3223021" y="2332613"/>
            <a:ext cx="2231959" cy="207898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7" r="-11056"/>
          <a:stretch>
            <a:fillRect/>
          </a:stretch>
        </p:blipFill>
        <p:spPr>
          <a:xfrm>
            <a:off x="5578814" y="520245"/>
            <a:ext cx="2290496" cy="204209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3076" y="2496352"/>
            <a:ext cx="1918516" cy="191851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685679" y="4414868"/>
            <a:ext cx="1702516" cy="170251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r="16948"/>
          <a:stretch>
            <a:fillRect/>
          </a:stretch>
        </p:blipFill>
        <p:spPr>
          <a:xfrm>
            <a:off x="646476" y="1297893"/>
            <a:ext cx="2588287" cy="391552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b="3427"/>
          <a:stretch>
            <a:fillRect/>
          </a:stretch>
        </p:blipFill>
        <p:spPr>
          <a:xfrm>
            <a:off x="3519260" y="2496352"/>
            <a:ext cx="1679472" cy="15643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" b="5422"/>
          <a:stretch>
            <a:fillRect/>
          </a:stretch>
        </p:blipFill>
        <p:spPr>
          <a:xfrm>
            <a:off x="5664623" y="743535"/>
            <a:ext cx="1988983" cy="17732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5909" y="2516817"/>
            <a:ext cx="1918516" cy="19185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281024" y="4419976"/>
            <a:ext cx="2588286" cy="1786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31" y="3415015"/>
            <a:ext cx="3857232" cy="3501656"/>
          </a:xfrm>
          <a:prstGeom prst="rect">
            <a:avLst/>
          </a:prstGeom>
        </p:spPr>
      </p:pic>
      <p:pic>
        <p:nvPicPr>
          <p:cNvPr id="417" name="Picture 416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976235" y="2261870"/>
            <a:ext cx="3990974" cy="3905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00"/>
                            </p:stCondLst>
                            <p:childTnLst>
                              <p:par>
                                <p:cTn id="3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00"/>
                            </p:stCondLst>
                            <p:childTnLst>
                              <p:par>
                                <p:cTn id="3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00"/>
                            </p:stCondLst>
                            <p:childTnLst>
                              <p:par>
                                <p:cTn id="3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00"/>
                            </p:stCondLst>
                            <p:childTnLst>
                              <p:par>
                                <p:cTn id="4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2024-05-07T23:10:00Z</dcterms:created>
  <dcterms:modified xsi:type="dcterms:W3CDTF">2024-07-08T08:05:46Z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4ACA027C1F474712A07826D529334117_12</vt:lpwstr>
  </property>
  <property fmtid="{D5CDD505-2E9C-101B-9397-08002B2CF9AE}" pid="3" name="KSOProductBuildVer">
    <vt:lpwstr>1033-12.2.0.17119</vt:lpwstr>
  </property>
</Properties>
</file>