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64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0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1CE707A-3D63-4E19-8DA2-EBEDEBC1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07"/>
            <a:ext cx="12192000" cy="6940107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0CC8DD15-3312-CDC2-71F0-4B54ADFC45C2}"/>
              </a:ext>
            </a:extLst>
          </p:cNvPr>
          <p:cNvSpPr/>
          <p:nvPr/>
        </p:nvSpPr>
        <p:spPr>
          <a:xfrm>
            <a:off x="4014811" y="1677941"/>
            <a:ext cx="3877029" cy="3785611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EF8B80-318D-2DB7-4603-2DC7C84BE88B}"/>
              </a:ext>
            </a:extLst>
          </p:cNvPr>
          <p:cNvSpPr/>
          <p:nvPr/>
        </p:nvSpPr>
        <p:spPr>
          <a:xfrm>
            <a:off x="8070350" y="1595120"/>
            <a:ext cx="3877029" cy="3868432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713D90-6D15-F24E-326A-F98F73D66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00" t="-919" r="-9075" b="400"/>
          <a:stretch/>
        </p:blipFill>
        <p:spPr>
          <a:xfrm flipH="1">
            <a:off x="8602715" y="2446930"/>
            <a:ext cx="2711611" cy="24212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D59523-5C66-D77E-979D-E7C9DEA314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6" r="676"/>
          <a:stretch/>
        </p:blipFill>
        <p:spPr>
          <a:xfrm>
            <a:off x="4452660" y="2114463"/>
            <a:ext cx="2750851" cy="278853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8A217AA-9AFE-5DB7-0EB2-FAA331EB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542710" y="2276623"/>
            <a:ext cx="2671068" cy="26710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8648F4E-D6BF-A843-3780-908C2D02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9026304" y="2562543"/>
            <a:ext cx="196511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84;p1">
            <a:extLst>
              <a:ext uri="{FF2B5EF4-FFF2-40B4-BE49-F238E27FC236}">
                <a16:creationId xmlns:a16="http://schemas.microsoft.com/office/drawing/2014/main" id="{66B8AB72-6CA8-45A8-88DD-E538EFD112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12686" y="-38091"/>
            <a:ext cx="1048118" cy="99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8AA1060-EB4E-FA3B-AF3B-6FA581E58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7123" t="24918" r="11018" b="10091"/>
          <a:stretch/>
        </p:blipFill>
        <p:spPr bwMode="auto">
          <a:xfrm>
            <a:off x="4753513" y="2675008"/>
            <a:ext cx="247516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318B64-8002-B82E-6E9A-79B430F6F727}"/>
              </a:ext>
            </a:extLst>
          </p:cNvPr>
          <p:cNvPicPr/>
          <p:nvPr/>
        </p:nvPicPr>
        <p:blipFill>
          <a:blip r:embed="rId10"/>
          <a:srcRect/>
          <a:stretch/>
        </p:blipFill>
        <p:spPr bwMode="auto">
          <a:xfrm>
            <a:off x="8973180" y="2424627"/>
            <a:ext cx="2168209" cy="21682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49A5ED8-882A-47DB-B899-2C9FBD86432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2770" b="12770"/>
          <a:stretch/>
        </p:blipFill>
        <p:spPr>
          <a:xfrm>
            <a:off x="4396281" y="2233758"/>
            <a:ext cx="3096443" cy="2305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4A1AEE0E-B980-4795-9AB8-7DD3B6B59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790312" y="2185267"/>
            <a:ext cx="2437102" cy="24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C5CAD7-9023-1DAA-7001-1734E8CC7BD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973180" y="2177753"/>
            <a:ext cx="2663565" cy="26635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C09BA6-0D5B-9A21-D283-DFE733C4088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825" b="825"/>
          <a:stretch/>
        </p:blipFill>
        <p:spPr>
          <a:xfrm>
            <a:off x="4770055" y="2424627"/>
            <a:ext cx="2348894" cy="2310131"/>
          </a:xfrm>
          <a:prstGeom prst="rect">
            <a:avLst/>
          </a:prstGeom>
          <a:effectLst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D69A792-AFA1-42C3-84F1-30F344CB78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4511" y="-26830"/>
            <a:ext cx="3237356" cy="3117454"/>
          </a:xfrm>
          <a:prstGeom prst="rect">
            <a:avLst/>
          </a:prstGeom>
        </p:spPr>
      </p:pic>
      <p:pic>
        <p:nvPicPr>
          <p:cNvPr id="152" name="Picture 15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456" y="2794321"/>
            <a:ext cx="29337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Марианна</cp:lastModifiedBy>
  <cp:revision>8</cp:revision>
  <dcterms:modified xsi:type="dcterms:W3CDTF">2024-07-31T19:41:37Z</dcterms:modified>
</cp:coreProperties>
</file>