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ABE"/>
    <a:srgbClr val="EE8E8E"/>
    <a:srgbClr val="C1ABF7"/>
    <a:srgbClr val="F6CC64"/>
    <a:srgbClr val="90D6EC"/>
    <a:srgbClr val="90F49A"/>
    <a:srgbClr val="F1B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>
        <p:scale>
          <a:sx n="75" d="100"/>
          <a:sy n="75" d="100"/>
        </p:scale>
        <p:origin x="1278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A7BD2-2112-476A-BC0F-AF2F555E4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A8DD8E-F279-4FED-8E76-963C5F155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755636-E892-46FF-9874-F07B41E5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BAF573-D976-4720-8196-3ED701AE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CDB621-D946-42D2-81B9-13D68B12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646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030DB-E7C3-4985-A24F-2C254F3B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33CEF1-B666-4B2A-AB52-1A1C6DEDF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52A8B4-4E95-477D-AEDA-E9B6F0F3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5FC01-2F03-4C2E-9A62-27E25A0C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C9ADC-1C4D-4A27-A23D-3588E18A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817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DF87B2-7F7A-4D8D-9929-9A1826C74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136CF9-4554-4B87-9114-9674A773C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F2D21-2F9E-4520-9158-C56D64F17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9E8CCF-2831-4B2A-9DEF-842679D4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6350A-10B1-44CF-8DEB-A56A9D01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99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6BC4D-7B75-4A95-A90B-68BF2D18E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DA5BC-0616-4209-B045-6B1C64589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BF949A-6357-4C63-AB46-DC1AE609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C5C6D-A2F3-453E-AC95-82553C9B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8D2BC9-0E73-4900-A946-565A5789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482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C9FB1-918E-4301-80AA-1627C156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8C0771-BA5E-4529-BCF3-8CAE7E2D3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C191D1-6C25-48A0-97DF-2BFF8BF7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73AFC2-2B18-430B-B9EE-D0680207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C034E2-3A88-4744-B9F8-199E7F2D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2783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DE8E1-6CC2-4530-90CB-922BDE40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8FDD89-7124-4C26-9F43-4F0A20C64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D84129-3CB4-4855-9A17-5C189CC74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3FA786-76E6-492D-A8C1-7B52730C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F4ED36-E6A5-4B9D-BCB0-1818674E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2CC564-16E2-4667-8804-515BEA9B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8613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1F1C1-169A-491C-9BD6-0A176D3D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8745A4-9B2A-488F-A355-39905D00B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A4813D-BBD9-49F9-8FEE-3922C1DF9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65DE66-1A59-4CBB-BE5A-42E6A7919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FB44F2-455D-46A7-99B3-57977C4FE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41E97E-CDFE-4A13-80D5-DE3CAF6F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35FA30-1A51-4727-BBDD-4FA603FD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EA4B6A-E2FE-4607-B543-AEC77E70F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799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1EC92-B694-42A1-9569-67B973D5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282DD9-C1BC-4345-B55F-B8DBB911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6D2F94-6C61-4A51-9B9D-9D1A569F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CCB79A-E8F4-401F-891D-F9B1AAEE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5212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6BB791-A956-435D-8DDD-72633E8FD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F92992-3D3E-42C1-B37F-D53AA57AC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8444F2-E3CB-4D80-9D2F-8EAAE64C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102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9AC43-34C5-4154-B5E0-D5A8479E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7B30D-9C74-4E60-A0DA-B57B57A9C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A59A3D-4796-42DB-8696-D5BC9CD95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B826B4-0944-4185-A6F7-862DC5A09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AA19AD-B761-46DD-B30B-FB62C193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03F162-1172-4898-8726-5ED800BA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599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9F3F2-1A0D-46F0-8C82-847D513A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08A5F9-9CF6-4325-9575-887D3CE53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08D98C-0228-4370-B36F-248B9B040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8BCDBB-EF97-48E6-9257-F100379F6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946E9B-4FC9-409A-A89D-AB71EF77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597BCD-3E69-4F70-94A0-197FF978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008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D1F60-3A48-4E1D-B7FD-A656FF23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C1DAE2-48E7-4A53-8E9B-866DB710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FE56DC-F4B5-4938-AB27-FC87BD5E8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C00EFB-68C0-40FE-A38E-FF5824CA0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F594E-B797-4DB8-A3D4-AF8BDDC97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5749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2A0C9E-7948-45E5-B5E3-4141E1086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33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0F017F7-0B28-44AF-889B-00418E737F26}"/>
              </a:ext>
            </a:extLst>
          </p:cNvPr>
          <p:cNvSpPr/>
          <p:nvPr/>
        </p:nvSpPr>
        <p:spPr>
          <a:xfrm>
            <a:off x="189003" y="1277719"/>
            <a:ext cx="2576051" cy="37755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697AB53-59E9-4BEA-B01A-D61A028761BB}"/>
              </a:ext>
            </a:extLst>
          </p:cNvPr>
          <p:cNvGrpSpPr/>
          <p:nvPr/>
        </p:nvGrpSpPr>
        <p:grpSpPr>
          <a:xfrm>
            <a:off x="97013" y="3029546"/>
            <a:ext cx="2635446" cy="1998359"/>
            <a:chOff x="2380234" y="4205694"/>
            <a:chExt cx="3908435" cy="243600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F59B530-B967-40D6-BA41-056ED4C29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4450" y="4205694"/>
              <a:ext cx="1954219" cy="1954219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0C4FBBB-0618-49DB-A266-55587AB0A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342" y="4687475"/>
              <a:ext cx="1954219" cy="195421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963412B-245D-40BB-915D-8D87AC1AB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80234" y="4291733"/>
              <a:ext cx="1954218" cy="19542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82731BF-735F-469E-80E1-CAD17EAA26D2}"/>
              </a:ext>
            </a:extLst>
          </p:cNvPr>
          <p:cNvSpPr txBox="1"/>
          <p:nvPr/>
        </p:nvSpPr>
        <p:spPr>
          <a:xfrm>
            <a:off x="178714" y="1402330"/>
            <a:ext cx="2527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білкам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снідати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пора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B5E47FA-EDF6-4DEA-B346-0C1737A3ACF2}"/>
              </a:ext>
            </a:extLst>
          </p:cNvPr>
          <p:cNvSpPr/>
          <p:nvPr/>
        </p:nvSpPr>
        <p:spPr>
          <a:xfrm>
            <a:off x="3125466" y="1248695"/>
            <a:ext cx="2576051" cy="37755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18875DE-C9C2-4145-849C-989B85A751E0}"/>
              </a:ext>
            </a:extLst>
          </p:cNvPr>
          <p:cNvSpPr/>
          <p:nvPr/>
        </p:nvSpPr>
        <p:spPr>
          <a:xfrm>
            <a:off x="5943768" y="1260135"/>
            <a:ext cx="2576051" cy="37755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BC99F0C-4FD6-4045-9A03-6C18095C4167}"/>
              </a:ext>
            </a:extLst>
          </p:cNvPr>
          <p:cNvGrpSpPr/>
          <p:nvPr/>
        </p:nvGrpSpPr>
        <p:grpSpPr>
          <a:xfrm>
            <a:off x="3342969" y="2841234"/>
            <a:ext cx="2226104" cy="2021202"/>
            <a:chOff x="625437" y="2261365"/>
            <a:chExt cx="1944329" cy="194432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A311371C-AAAA-425E-BB18-262D19179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37" y="2261365"/>
              <a:ext cx="1944329" cy="1944329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8864BE3-A31A-4377-B5D4-A0B1A89FF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42969" y1="52051" x2="62695" y2="54980"/>
                          <a14:backgroundMark x1="62695" y1="54980" x2="60449" y2="74609"/>
                          <a14:backgroundMark x1="60449" y1="74609" x2="41992" y2="80176"/>
                          <a14:backgroundMark x1="41992" y1="80176" x2="39258" y2="61426"/>
                          <a14:backgroundMark x1="39258" y1="61426" x2="39844" y2="61035"/>
                          <a14:backgroundMark x1="43750" y1="54004" x2="34082" y2="72266"/>
                          <a14:backgroundMark x1="34082" y1="72266" x2="35938" y2="82715"/>
                          <a14:backgroundMark x1="34863" y1="59473" x2="34863" y2="594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4" t="5223" r="17459" b="39379"/>
            <a:stretch/>
          </p:blipFill>
          <p:spPr>
            <a:xfrm rot="1477320">
              <a:off x="1171205" y="3088867"/>
              <a:ext cx="852791" cy="68027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ABFDD83-088B-464A-B875-CC3AFF9A67D5}"/>
              </a:ext>
            </a:extLst>
          </p:cNvPr>
          <p:cNvSpPr txBox="1"/>
          <p:nvPr/>
        </p:nvSpPr>
        <p:spPr>
          <a:xfrm>
            <a:off x="3131916" y="1402330"/>
            <a:ext cx="2611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Ру-ру-ру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мишка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забігла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нору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797908C-775A-418E-9F6F-507B5481133B}"/>
              </a:ext>
            </a:extLst>
          </p:cNvPr>
          <p:cNvGrpSpPr/>
          <p:nvPr/>
        </p:nvGrpSpPr>
        <p:grpSpPr>
          <a:xfrm>
            <a:off x="6092360" y="2955902"/>
            <a:ext cx="2190135" cy="1924721"/>
            <a:chOff x="3905865" y="1587937"/>
            <a:chExt cx="6135273" cy="4751468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2A9EA0E-5172-4612-ABC2-F16191E23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865" y="1696092"/>
              <a:ext cx="3465813" cy="346581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357ACFBF-FCE1-4369-ACF3-4A3B2D04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358" y="2873592"/>
              <a:ext cx="3465813" cy="346581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1E751B26-7BAF-49A8-948D-B36FE76B3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5324" y="1587937"/>
              <a:ext cx="3465814" cy="3465816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A4C737E-A14B-4E5E-92F5-00513DF74DAC}"/>
              </a:ext>
            </a:extLst>
          </p:cNvPr>
          <p:cNvSpPr txBox="1"/>
          <p:nvPr/>
        </p:nvSpPr>
        <p:spPr>
          <a:xfrm>
            <a:off x="6041742" y="1455303"/>
            <a:ext cx="238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Ри-ри-ри</a:t>
            </a: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люблять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плавати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бобри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вечение 1">
            <a:extLst>
              <a:ext uri="{FF2B5EF4-FFF2-40B4-BE49-F238E27FC236}">
                <a16:creationId xmlns:a16="http://schemas.microsoft.com/office/drawing/2014/main" id="{E694FD8D-D534-4390-8026-B8CF93B580DF}"/>
              </a:ext>
            </a:extLst>
          </p:cNvPr>
          <p:cNvSpPr/>
          <p:nvPr/>
        </p:nvSpPr>
        <p:spPr>
          <a:xfrm>
            <a:off x="189003" y="1277719"/>
            <a:ext cx="2576051" cy="3775587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368300">
              <a:schemeClr val="bg1">
                <a:alpha val="9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вечение 2">
            <a:extLst>
              <a:ext uri="{FF2B5EF4-FFF2-40B4-BE49-F238E27FC236}">
                <a16:creationId xmlns:a16="http://schemas.microsoft.com/office/drawing/2014/main" id="{92C123F2-F089-45D3-A37B-3129A564FB3D}"/>
              </a:ext>
            </a:extLst>
          </p:cNvPr>
          <p:cNvSpPr/>
          <p:nvPr/>
        </p:nvSpPr>
        <p:spPr>
          <a:xfrm>
            <a:off x="3125466" y="1248695"/>
            <a:ext cx="2576051" cy="3775587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368300">
              <a:schemeClr val="bg1">
                <a:alpha val="9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вечение 3">
            <a:extLst>
              <a:ext uri="{FF2B5EF4-FFF2-40B4-BE49-F238E27FC236}">
                <a16:creationId xmlns:a16="http://schemas.microsoft.com/office/drawing/2014/main" id="{87436EE4-664E-4F1A-8103-4D2EFD9C8BF7}"/>
              </a:ext>
            </a:extLst>
          </p:cNvPr>
          <p:cNvSpPr/>
          <p:nvPr/>
        </p:nvSpPr>
        <p:spPr>
          <a:xfrm>
            <a:off x="5943768" y="1260135"/>
            <a:ext cx="2576051" cy="3775587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368300">
              <a:schemeClr val="bg1">
                <a:alpha val="9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D26E74E-48B8-451A-BD76-3FB394582A49}"/>
              </a:ext>
            </a:extLst>
          </p:cNvPr>
          <p:cNvSpPr/>
          <p:nvPr/>
        </p:nvSpPr>
        <p:spPr>
          <a:xfrm>
            <a:off x="5971553" y="1277717"/>
            <a:ext cx="2576051" cy="37755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РИ-РИ-РИ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6312E4E-0269-46BA-B93E-F9C05C366FBD}"/>
              </a:ext>
            </a:extLst>
          </p:cNvPr>
          <p:cNvSpPr/>
          <p:nvPr/>
        </p:nvSpPr>
        <p:spPr>
          <a:xfrm>
            <a:off x="3117076" y="1248694"/>
            <a:ext cx="2576051" cy="37755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РУ-РУ-РУ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075ED350-6B9C-47BA-A826-789917F7F3E8}"/>
              </a:ext>
            </a:extLst>
          </p:cNvPr>
          <p:cNvGrpSpPr/>
          <p:nvPr/>
        </p:nvGrpSpPr>
        <p:grpSpPr>
          <a:xfrm>
            <a:off x="6015170" y="3100128"/>
            <a:ext cx="2219051" cy="1801080"/>
            <a:chOff x="6882581" y="2652307"/>
            <a:chExt cx="3448635" cy="246750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8BE3C973-6CA8-4FBA-8709-417F95982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581" y="2652307"/>
              <a:ext cx="2568281" cy="246750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4D35DE04-5B9F-4D48-91E0-21F35E974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53889">
              <a:off x="8999003" y="3778555"/>
              <a:ext cx="1332213" cy="1332213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9A1C367-800E-4D45-90D5-BB5D0D221A1C}"/>
              </a:ext>
            </a:extLst>
          </p:cNvPr>
          <p:cNvSpPr txBox="1"/>
          <p:nvPr/>
        </p:nvSpPr>
        <p:spPr>
          <a:xfrm>
            <a:off x="6038715" y="1395684"/>
            <a:ext cx="238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Ри-ри-ри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рибалку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вудку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бери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C2FE55E-4917-49B5-836B-4CD785C9AD54}"/>
              </a:ext>
            </a:extLst>
          </p:cNvPr>
          <p:cNvGrpSpPr/>
          <p:nvPr/>
        </p:nvGrpSpPr>
        <p:grpSpPr>
          <a:xfrm>
            <a:off x="3467198" y="3510115"/>
            <a:ext cx="2318127" cy="1508689"/>
            <a:chOff x="5501958" y="4245028"/>
            <a:chExt cx="2924579" cy="1553004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6CC3DD1-A7AF-416F-8298-8B16BDD2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92750">
              <a:off x="6550139" y="4245028"/>
              <a:ext cx="1876398" cy="1407299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859595DD-4083-4F5F-8D73-645B79FEB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754467" flipH="1">
              <a:off x="5663333" y="4206108"/>
              <a:ext cx="1430549" cy="1753300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E22F7E9-BFF5-4B3C-A024-11C893A4C989}"/>
              </a:ext>
            </a:extLst>
          </p:cNvPr>
          <p:cNvSpPr txBox="1"/>
          <p:nvPr/>
        </p:nvSpPr>
        <p:spPr>
          <a:xfrm>
            <a:off x="3099394" y="1572873"/>
            <a:ext cx="261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Ру-ру-ру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 трубу беру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1A169C11-07AD-45F1-8BCC-2A1BAE52CD0A}"/>
              </a:ext>
            </a:extLst>
          </p:cNvPr>
          <p:cNvSpPr/>
          <p:nvPr/>
        </p:nvSpPr>
        <p:spPr>
          <a:xfrm>
            <a:off x="177343" y="1277717"/>
            <a:ext cx="2576051" cy="37755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РА-РА-РА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42667C-D2B9-17C0-C581-C1352B053B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6862" y="905502"/>
            <a:ext cx="2158095" cy="218142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22278A7-44DD-1BDB-05B4-5BDC924B70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3" y="6007260"/>
            <a:ext cx="810991" cy="8210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0CF66CF-B133-988C-A1DB-49EE1CA7AB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5" y="2907173"/>
            <a:ext cx="2146131" cy="214613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221017E-A068-410B-A8FD-C8BBE31C2695}"/>
              </a:ext>
            </a:extLst>
          </p:cNvPr>
          <p:cNvSpPr txBox="1"/>
          <p:nvPr/>
        </p:nvSpPr>
        <p:spPr>
          <a:xfrm>
            <a:off x="185164" y="1537389"/>
            <a:ext cx="2527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співи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любить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дітвора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5A0A2ADE-E0C4-4792-8209-3EBD193C3AA8}"/>
              </a:ext>
            </a:extLst>
          </p:cNvPr>
          <p:cNvSpPr/>
          <p:nvPr/>
        </p:nvSpPr>
        <p:spPr>
          <a:xfrm>
            <a:off x="157537" y="1248694"/>
            <a:ext cx="2576051" cy="3775587"/>
          </a:xfrm>
          <a:prstGeom prst="roundRect">
            <a:avLst/>
          </a:prstGeom>
          <a:solidFill>
            <a:srgbClr val="F1BEFA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РА-РА-РА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7EB250C-F23D-4EB5-8D8D-BC9D0A618931}"/>
              </a:ext>
            </a:extLst>
          </p:cNvPr>
          <p:cNvSpPr/>
          <p:nvPr/>
        </p:nvSpPr>
        <p:spPr>
          <a:xfrm>
            <a:off x="3125465" y="1248693"/>
            <a:ext cx="2576051" cy="3775587"/>
          </a:xfrm>
          <a:prstGeom prst="roundRect">
            <a:avLst/>
          </a:prstGeom>
          <a:solidFill>
            <a:srgbClr val="90F49A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РУ-РУ-РУ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5CE55684-F7BB-492F-B35C-2C0D62FCC122}"/>
              </a:ext>
            </a:extLst>
          </p:cNvPr>
          <p:cNvSpPr/>
          <p:nvPr/>
        </p:nvSpPr>
        <p:spPr>
          <a:xfrm>
            <a:off x="5971552" y="1248693"/>
            <a:ext cx="2576051" cy="3775587"/>
          </a:xfrm>
          <a:prstGeom prst="roundRect">
            <a:avLst/>
          </a:prstGeom>
          <a:solidFill>
            <a:srgbClr val="90D6E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РИ-РИ-РИ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8E10A1-CA58-4EF4-9C0C-F9138F6FFDE5}"/>
              </a:ext>
            </a:extLst>
          </p:cNvPr>
          <p:cNvSpPr txBox="1"/>
          <p:nvPr/>
        </p:nvSpPr>
        <p:spPr>
          <a:xfrm>
            <a:off x="115725" y="1391442"/>
            <a:ext cx="2527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Ор-ор-ор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росте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червоний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помідор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F5E29420-8F6B-4F6D-BFD0-21FA9D7D5F3F}"/>
              </a:ext>
            </a:extLst>
          </p:cNvPr>
          <p:cNvGrpSpPr/>
          <p:nvPr/>
        </p:nvGrpSpPr>
        <p:grpSpPr>
          <a:xfrm>
            <a:off x="6061928" y="3026855"/>
            <a:ext cx="2150928" cy="1902170"/>
            <a:chOff x="5741513" y="4111303"/>
            <a:chExt cx="2593547" cy="219738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F20BD333-38BA-47CF-9A2F-78AC153B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513" y="4111303"/>
              <a:ext cx="2197382" cy="2197382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63E73F9B-4C5C-4573-9C33-79FF6CC1C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7711">
              <a:off x="7484605" y="5080357"/>
              <a:ext cx="850455" cy="1087167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67A0CBA-90AA-45F9-97ED-B4D4BE8A0BCE}"/>
              </a:ext>
            </a:extLst>
          </p:cNvPr>
          <p:cNvSpPr txBox="1"/>
          <p:nvPr/>
        </p:nvSpPr>
        <p:spPr>
          <a:xfrm>
            <a:off x="3096553" y="1428074"/>
            <a:ext cx="2611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Ру-ру-ру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сумку носить кенгуру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2D7EC0A-3330-4755-822A-7F6FBE4F5761}"/>
              </a:ext>
            </a:extLst>
          </p:cNvPr>
          <p:cNvSpPr txBox="1"/>
          <p:nvPr/>
        </p:nvSpPr>
        <p:spPr>
          <a:xfrm>
            <a:off x="6035688" y="1466375"/>
            <a:ext cx="238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Ро-ро-ро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голуб загубив перо</a:t>
            </a:r>
          </a:p>
        </p:txBody>
      </p:sp>
      <p:pic>
        <p:nvPicPr>
          <p:cNvPr id="7" name="Рисунок 6" descr="Изображение выглядит как фрукт, яблоко, Натуральные продукты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8F16E355-B9E4-7147-BAC6-B6279115D5D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5" y="2951743"/>
            <a:ext cx="1857266" cy="185726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млекопитающее, графическая вставка,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D343DA3D-C7DE-29DF-7D59-09531276BB8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76" y="2561913"/>
            <a:ext cx="2555253" cy="2555253"/>
          </a:xfrm>
          <a:prstGeom prst="rect">
            <a:avLst/>
          </a:prstGeom>
        </p:spPr>
      </p:pic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4BEB5861-4860-414E-9A38-9B3B7B6DB70F}"/>
              </a:ext>
            </a:extLst>
          </p:cNvPr>
          <p:cNvSpPr/>
          <p:nvPr/>
        </p:nvSpPr>
        <p:spPr>
          <a:xfrm>
            <a:off x="141980" y="1240314"/>
            <a:ext cx="2576051" cy="3775587"/>
          </a:xfrm>
          <a:prstGeom prst="roundRect">
            <a:avLst/>
          </a:prstGeom>
          <a:solidFill>
            <a:srgbClr val="F6CC6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ОР-ОР-ОР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E19BA846-3556-4444-8400-6E75FAFC5FA3}"/>
              </a:ext>
            </a:extLst>
          </p:cNvPr>
          <p:cNvSpPr/>
          <p:nvPr/>
        </p:nvSpPr>
        <p:spPr>
          <a:xfrm>
            <a:off x="3114233" y="1265623"/>
            <a:ext cx="2576051" cy="3775587"/>
          </a:xfrm>
          <a:prstGeom prst="roundRect">
            <a:avLst/>
          </a:prstGeom>
          <a:solidFill>
            <a:srgbClr val="C1ABF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РУ-РУ-РУ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03789C90-25DF-41A3-909A-DFEB4A21C86B}"/>
              </a:ext>
            </a:extLst>
          </p:cNvPr>
          <p:cNvSpPr/>
          <p:nvPr/>
        </p:nvSpPr>
        <p:spPr>
          <a:xfrm>
            <a:off x="5954246" y="1248693"/>
            <a:ext cx="2576051" cy="3775587"/>
          </a:xfrm>
          <a:prstGeom prst="roundRect">
            <a:avLst/>
          </a:prstGeom>
          <a:solidFill>
            <a:srgbClr val="EE8E8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РО-РО-РО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3" name="Picture 21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37340" y="3257319"/>
            <a:ext cx="3143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3" grpId="0"/>
      <p:bldP spid="28" grpId="0" animBg="1"/>
      <p:bldP spid="28" grpId="1" animBg="1"/>
      <p:bldP spid="28" grpId="2" animBg="1"/>
      <p:bldP spid="28" grpId="3" animBg="1"/>
      <p:bldP spid="28" grpId="4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6" grpId="0" animBg="1"/>
      <p:bldP spid="5" grpId="0" animBg="1"/>
      <p:bldP spid="38" grpId="0"/>
      <p:bldP spid="38" grpId="1"/>
      <p:bldP spid="42" grpId="0"/>
      <p:bldP spid="42" grpId="1"/>
      <p:bldP spid="67" grpId="0" animBg="1"/>
      <p:bldP spid="50" grpId="0"/>
      <p:bldP spid="50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54" grpId="1"/>
      <p:bldP spid="56" grpId="1"/>
      <p:bldP spid="60" grpId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47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2024-08-25T16:18:35Z</dcterms:created>
  <dcterms:modified xsi:type="dcterms:W3CDTF">2024-11-23T13:39:30Z</dcterms:modified>
</cp:coreProperties>
</file>