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493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8D1A79-A013-4201-AA6F-3B2FC975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5" y="886611"/>
            <a:ext cx="1962329" cy="196232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На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полке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лежит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LID4096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E0D053-B032-41C0-9FF7-B1A64F2D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6" y="2782752"/>
            <a:ext cx="1641185" cy="164118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408FA4-CB13-422D-9D34-C2C1D2627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9" y="2633074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8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97876" y="3020485"/>
            <a:ext cx="3552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13</cp:revision>
  <dcterms:created xsi:type="dcterms:W3CDTF">2024-08-15T16:28:34Z</dcterms:created>
  <dcterms:modified xsi:type="dcterms:W3CDTF">2024-08-19T08:30:19Z</dcterms:modified>
</cp:coreProperties>
</file>