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3" d="100"/>
          <a:sy n="103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02CB1-09B5-46A2-973A-14129482450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373CE-572D-43E9-A002-A418566C76E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373CE-572D-43E9-A002-A418566C76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" y="-52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416688" y="226959"/>
            <a:ext cx="7917285" cy="6382232"/>
            <a:chOff x="4051755" y="72336"/>
            <a:chExt cx="7280149" cy="5868628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7759221" y="7233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Прямоугольник: скругленные углы 23"/>
            <p:cNvSpPr/>
            <p:nvPr/>
          </p:nvSpPr>
          <p:spPr>
            <a:xfrm>
              <a:off x="4051755" y="7233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Прямоугольник: скругленные углы 25"/>
            <p:cNvSpPr/>
            <p:nvPr/>
          </p:nvSpPr>
          <p:spPr>
            <a:xfrm>
              <a:off x="7772086" y="206650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Прямоугольник: скругленные углы 26"/>
            <p:cNvSpPr/>
            <p:nvPr/>
          </p:nvSpPr>
          <p:spPr>
            <a:xfrm>
              <a:off x="4064620" y="206650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Прямоугольник: скругленные углы 27"/>
            <p:cNvSpPr/>
            <p:nvPr/>
          </p:nvSpPr>
          <p:spPr>
            <a:xfrm>
              <a:off x="7784951" y="406067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Прямоугольник: скругленные углы 29"/>
            <p:cNvSpPr/>
            <p:nvPr/>
          </p:nvSpPr>
          <p:spPr>
            <a:xfrm>
              <a:off x="4077485" y="406067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" name="Рисунок 83" descr="Изображение выглядит как искусство, зарисо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87" y="4859896"/>
            <a:ext cx="1577446" cy="1577446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о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1" y="4882625"/>
            <a:ext cx="1577446" cy="1713769"/>
          </a:xfrm>
          <a:prstGeom prst="rect">
            <a:avLst/>
          </a:prstGeom>
        </p:spPr>
      </p:pic>
      <p:pic>
        <p:nvPicPr>
          <p:cNvPr id="75" name="Picture 8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"/>
          <a:stretch>
            <a:fillRect/>
          </a:stretch>
        </p:blipFill>
        <p:spPr bwMode="auto">
          <a:xfrm>
            <a:off x="5401618" y="4772341"/>
            <a:ext cx="1657821" cy="15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картина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1" y="4868608"/>
            <a:ext cx="1609586" cy="160958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квариум, Биология океана, золотая рыбка, Поставка рыбы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40" y="2707285"/>
            <a:ext cx="1577446" cy="157744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черный, темнота, пространство, ночь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82" y="2714500"/>
            <a:ext cx="1560761" cy="156076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97" y="2810078"/>
            <a:ext cx="1701036" cy="1371861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онтейнер, короб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70" y="2510591"/>
            <a:ext cx="1947293" cy="194729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нимок экрана, черный, черно-бел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12" y="2507935"/>
            <a:ext cx="1947293" cy="194729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исьмо, зарисовка, книг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72" y="2629346"/>
            <a:ext cx="1731068" cy="1731068"/>
          </a:xfrm>
          <a:prstGeom prst="rect">
            <a:avLst/>
          </a:prstGeom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8" b="98928" l="2609" r="97174">
                        <a14:foregroundMark x1="35000" y1="17828" x2="40217" y2="4424"/>
                        <a14:foregroundMark x1="42391" y1="4424" x2="43370" y2="938"/>
                        <a14:foregroundMark x1="7391" y1="42225" x2="2717" y2="35523"/>
                        <a14:foregroundMark x1="57065" y1="41153" x2="69565" y2="58579"/>
                        <a14:foregroundMark x1="84674" y1="39812" x2="93696" y2="44638"/>
                        <a14:foregroundMark x1="95000" y1="61260" x2="97174" y2="67024"/>
                        <a14:foregroundMark x1="65217" y1="88204" x2="67065" y2="94236"/>
                        <a14:foregroundMark x1="66087" y1="98928" x2="66087" y2="98928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20" y="491390"/>
            <a:ext cx="1869710" cy="151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9340"/>
            <a:ext cx="1621393" cy="1824067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4955"/>
            <a:ext cx="1621393" cy="182406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48" y="223012"/>
            <a:ext cx="1947294" cy="194729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черный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89" y="223012"/>
            <a:ext cx="1947294" cy="194729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крас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10" y="450886"/>
            <a:ext cx="1785035" cy="17850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рный, зарисовка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0" y="4882625"/>
            <a:ext cx="1577448" cy="17137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рный, снимок экрана, Прямоугольник, темнот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69" y="4868607"/>
            <a:ext cx="1606993" cy="160699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" y="3643555"/>
            <a:ext cx="3166779" cy="3223328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7785" y="749935"/>
            <a:ext cx="263842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8</cp:revision>
  <dcterms:created xsi:type="dcterms:W3CDTF">2024-04-22T12:47:00Z</dcterms:created>
  <dcterms:modified xsi:type="dcterms:W3CDTF">2024-06-20T14:38:03Z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48FF0C55B926478EA5A47BD1FA9BFB52_12</vt:lpwstr>
  </property>
  <property fmtid="{D5CDD505-2E9C-101B-9397-08002B2CF9AE}" pid="3" name="KSOProductBuildVer">
    <vt:lpwstr>1033-12.2.0.17119</vt:lpwstr>
  </property>
</Properties>
</file>