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" y="2268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872" y="406960"/>
            <a:ext cx="2325108" cy="23251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863" y="631113"/>
            <a:ext cx="2030405" cy="18085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326" y="3363770"/>
            <a:ext cx="1858698" cy="18948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99068" y="3200758"/>
            <a:ext cx="2000618" cy="200061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3017" y="-222499"/>
            <a:ext cx="1285714" cy="37142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4488" y="-172524"/>
            <a:ext cx="1285714" cy="371428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115" y="2605150"/>
            <a:ext cx="1285714" cy="37142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782" y="2664476"/>
            <a:ext cx="1285714" cy="37142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, светофор, Сигнальное устрой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6301D099-F626-3B28-E3CB-B6E468962B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2177" y="3342339"/>
            <a:ext cx="2625242" cy="262524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6946E6C-D040-2601-668B-FFFCEBB141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9663" y="367664"/>
            <a:ext cx="2569983" cy="25699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9160" y="-257753"/>
            <a:ext cx="1285714" cy="371428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2439" y="2588214"/>
            <a:ext cx="1239155" cy="37142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9160" y="608367"/>
            <a:ext cx="5802630" cy="5802630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" y="2731770"/>
            <a:ext cx="3105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7</cp:revision>
  <dcterms:created xsi:type="dcterms:W3CDTF">2024-07-03T22:01:54Z</dcterms:created>
  <dcterms:modified xsi:type="dcterms:W3CDTF">2024-11-26T11:18:29Z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30644876FDBC44FF9046B0A87DF77384_12</vt:lpwstr>
  </property>
  <property fmtid="{D5CDD505-2E9C-101B-9397-08002B2CF9AE}" pid="3" name="KSOProductBuildVer">
    <vt:lpwstr>1033-12.2.0.17119</vt:lpwstr>
  </property>
</Properties>
</file>