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18.11.24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014"/>
            <a:ext cx="12192001" cy="6843986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2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774" y="1542558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12</cp:revision>
  <dcterms:created xsi:type="dcterms:W3CDTF">2024-11-13T22:48:54Z</dcterms:created>
  <dcterms:modified xsi:type="dcterms:W3CDTF">2024-11-18T19:55:44Z</dcterms:modified>
</cp:coreProperties>
</file>