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3314700" cy="257175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3400425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