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82" d="100"/>
          <a:sy n="82" d="100"/>
        </p:scale>
        <p:origin x="72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59F7CF-7A5B-238A-BBD7-08BA46FC0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853B16-4E62-7BDE-76E5-161E78221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B09D3B-7E6C-E9CE-62F9-CBD8B8A3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CB78F2-C0B9-A75D-006B-795FFC2E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09DF3E-A15B-7672-3107-950744A5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368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B1456-4888-66EF-3DFD-D3B3EDEDC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2A135A-2308-8FAF-A829-D038056C1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F7986-6647-B566-C8B7-374FC5B80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56E9BF-9927-F393-039F-87503D8F9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0DE51D-D2A8-AEFB-C9CA-A4920F8F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006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D11868-48FB-18F1-9EF9-57805048C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A6D6CE-7417-B228-DCBD-5BB3A621A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A1F966-2BDD-DAE7-2D5E-AFE602599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5C775A-DA16-8C66-AFEA-4F0B618BE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10375-3BD7-2289-F79A-4243B078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2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E97B93-A7F4-997B-24D6-9FC127632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08D3D-8292-D0B6-B628-960F5BFB8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24F08C-C445-BAE5-21FB-16B0EF04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9FEFEA-6943-3497-0C31-5DB1E8735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ED7E40-D658-1D2B-61AB-A6CADF11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02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9DD76-A8E8-9DEE-C25A-6DEC1D2DA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31B8C-CED9-3F49-58B0-4A2B1E76D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AF54F0-5364-DC1E-047A-E00A539A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2D7C35-8C75-35D0-DD3A-75D042245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BF9586-4917-4719-6FA6-9371F9C0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45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6422A-4D7F-E1DC-BA8C-B9A5A2884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95F850-A45B-5F22-FD01-E326BFAD2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0D8457-A781-1361-B6A5-7692DFD6A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C66FB-2303-B2A6-4B73-AB2527CF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B2BB47-8018-1681-DC12-4E69DE00C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5E3C10-9613-5069-8123-BAF967E6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7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929D5-5B19-FD7D-E7DF-A6683E74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0F0B0B-D251-8681-D863-94154024A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FA7060-A1E0-7B83-1938-8EFC535F2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283C00-44F2-0A33-C3C7-073715B208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1B49C2-8EAF-828D-9370-7340AE9374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624B02-A61D-398F-EAF0-C59156CE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834069-5E9A-47A9-8EF2-D692E01A9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26F29DB-5F07-8C84-E661-1B0090D2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17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BD51D8-E97A-5193-2FB7-4CC3DEA0A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12AD05-7CF0-B0EE-6B14-FFEF2477D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FEB775-CB30-93FC-D36D-29AA9CA0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85A66E-75A5-C154-1E5C-FE6B14852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59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F0211F5-1409-C58E-AC4E-A7920756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9B8646-ACC5-FEC4-F1A9-3EC7E924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FA2966-8D89-6035-CDF4-50085AD19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21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C59D-4A41-FDEC-1843-A2A4F9349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DE89D-338E-B26B-A9F0-F87B6231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80F03-0372-C886-DFCE-98D3D55DE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6F8E5-B193-3AC4-FA25-1B4C96E2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8AA92D-E2D9-6287-1285-54174261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39FFE2-4CF0-7857-2902-231D326A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14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C5F3E-91D1-4981-9D7B-1D2972AA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ED659F-5B8D-D4F0-1428-C1C799724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5DEE00-E046-BB8E-13DA-C2A536D86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AA754-E644-3F07-F924-34DCFFB56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E098FD-7545-7765-57B0-389DD1ED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E464DB-9D74-81A1-13A5-6C790DB0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2341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D24A0-A412-A0C5-D342-662AA1929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8F28A51-AC32-8E5C-5EA5-7FB4B4AA0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6E321-3594-E8EE-8882-00EB102DD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4374-423A-4898-845F-8F85F34B2F36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5B894E-DA6F-F6EB-EE08-386BA43F8B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C5F1B-C6DC-7058-0529-57894337C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67D63-E718-40FF-9203-7A0A35877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77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245D6C00-9E64-4A62-AF1B-DB873CFBF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4267"/>
            <a:ext cx="12192000" cy="6980062"/>
          </a:xfrm>
          <a:prstGeom prst="rect">
            <a:avLst/>
          </a:prstGeom>
        </p:spPr>
      </p:pic>
      <p:sp>
        <p:nvSpPr>
          <p:cNvPr id="30" name="Стрелка: вниз 29">
            <a:extLst>
              <a:ext uri="{FF2B5EF4-FFF2-40B4-BE49-F238E27FC236}">
                <a16:creationId xmlns:a16="http://schemas.microsoft.com/office/drawing/2014/main" id="{7CD823F6-BCDB-468C-8684-68BCBDF33A1E}"/>
              </a:ext>
            </a:extLst>
          </p:cNvPr>
          <p:cNvSpPr/>
          <p:nvPr/>
        </p:nvSpPr>
        <p:spPr>
          <a:xfrm rot="20505482">
            <a:off x="1094663" y="710696"/>
            <a:ext cx="888526" cy="1128839"/>
          </a:xfrm>
          <a:prstGeom prst="downArrow">
            <a:avLst/>
          </a:prstGeom>
          <a:solidFill>
            <a:srgbClr val="FFFF00"/>
          </a:solidFill>
          <a:ln w="19050">
            <a:solidFill>
              <a:srgbClr val="002060"/>
            </a:solidFill>
          </a:ln>
          <a:effectLst>
            <a:glow rad="127000">
              <a:schemeClr val="bg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50">
            <a:extLst>
              <a:ext uri="{FF2B5EF4-FFF2-40B4-BE49-F238E27FC236}">
                <a16:creationId xmlns:a16="http://schemas.microsoft.com/office/drawing/2014/main" id="{94D86E46-5D39-4485-8258-E2AB564A9E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070666"/>
              </p:ext>
            </p:extLst>
          </p:nvPr>
        </p:nvGraphicFramePr>
        <p:xfrm>
          <a:off x="7396724" y="2077791"/>
          <a:ext cx="4500000" cy="450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5000">
                  <a:extLst>
                    <a:ext uri="{9D8B030D-6E8A-4147-A177-3AD203B41FA5}">
                      <a16:colId xmlns:a16="http://schemas.microsoft.com/office/drawing/2014/main" val="1993406981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20843646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755164399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2094719048"/>
                    </a:ext>
                  </a:extLst>
                </a:gridCol>
              </a:tblGrid>
              <a:tr h="1125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58200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388322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674276"/>
                  </a:ext>
                </a:extLst>
              </a:tr>
              <a:tr h="1125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9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549360"/>
                  </a:ext>
                </a:extLst>
              </a:tr>
            </a:tbl>
          </a:graphicData>
        </a:graphic>
      </p:graphicFrame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67F1684-4B8C-4D3D-BEAD-47FAC4E497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50199" y="3240842"/>
            <a:ext cx="1102653" cy="110265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3826289F-BB49-489C-B577-A7477643ED08}"/>
              </a:ext>
            </a:extLst>
          </p:cNvPr>
          <p:cNvSpPr/>
          <p:nvPr/>
        </p:nvSpPr>
        <p:spPr>
          <a:xfrm rot="16200000">
            <a:off x="10936743" y="2248349"/>
            <a:ext cx="780000" cy="7800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>
            <a:glow rad="1397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>
            <a:extLst>
              <a:ext uri="{FF2B5EF4-FFF2-40B4-BE49-F238E27FC236}">
                <a16:creationId xmlns:a16="http://schemas.microsoft.com/office/drawing/2014/main" id="{0DAC6467-75B3-4135-A207-24C478682544}"/>
              </a:ext>
            </a:extLst>
          </p:cNvPr>
          <p:cNvSpPr/>
          <p:nvPr/>
        </p:nvSpPr>
        <p:spPr>
          <a:xfrm>
            <a:off x="9736723" y="2248349"/>
            <a:ext cx="780000" cy="780000"/>
          </a:xfrm>
          <a:prstGeom prst="triangle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91DA2DC0-6B70-480F-B28B-45CCEC0C7767}"/>
              </a:ext>
            </a:extLst>
          </p:cNvPr>
          <p:cNvSpPr/>
          <p:nvPr/>
        </p:nvSpPr>
        <p:spPr>
          <a:xfrm>
            <a:off x="8676787" y="2291712"/>
            <a:ext cx="780000" cy="7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86F60B18-26A3-4149-A17E-0C3F6B418D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68577">
            <a:off x="7441029" y="3265726"/>
            <a:ext cx="1035282" cy="1035282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ADDAC16-9DB1-4184-B1D6-5D43D897F5D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974910">
            <a:off x="7566215" y="4405610"/>
            <a:ext cx="947015" cy="947015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4C9B8F6-D13E-4C99-B0C8-7F4B27C4960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7933">
            <a:off x="7504495" y="5528742"/>
            <a:ext cx="931614" cy="931614"/>
          </a:xfrm>
          <a:prstGeom prst="rect">
            <a:avLst/>
          </a:prstGeom>
          <a:effectLst>
            <a:glow rad="139700">
              <a:schemeClr val="bg1">
                <a:alpha val="40000"/>
              </a:schemeClr>
            </a:glow>
          </a:effectLst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9C96FB89-3D9C-4213-AEA3-61F2084B72AE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87837" y="4315078"/>
            <a:ext cx="1082428" cy="108242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4B680302-45CC-46C1-9E05-BA350A82EF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18091" y="4294972"/>
            <a:ext cx="1259080" cy="1259080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AAB879C-FC0B-4A0E-BF64-E9E0CDB1D75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6099" y="3287986"/>
            <a:ext cx="1007249" cy="100724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AA8B09BA-C62B-4585-B7B8-65B5EEA642D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81778" y="4398568"/>
            <a:ext cx="996338" cy="996338"/>
          </a:xfrm>
          <a:prstGeom prst="rect">
            <a:avLst/>
          </a:prstGeom>
          <a:effectLst>
            <a:glow rad="139700">
              <a:schemeClr val="bg1"/>
            </a:glow>
          </a:effectLst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03C73A0-D864-49A2-8A17-5E9C519E482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5711" y="5516732"/>
            <a:ext cx="987013" cy="987013"/>
          </a:xfrm>
          <a:prstGeom prst="rect">
            <a:avLst/>
          </a:prstGeom>
          <a:effectLst>
            <a:glow rad="139700">
              <a:schemeClr val="bg1">
                <a:alpha val="99000"/>
              </a:schemeClr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5ADC665A-4CD0-4BBA-A917-5A91DC8086E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2525" y="5496915"/>
            <a:ext cx="1033339" cy="103333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4EB5CE3D-5C1A-4090-8624-D2219C65B1A8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88216" y="3226269"/>
            <a:ext cx="1071922" cy="107192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A9FE6CA-3027-43BE-BA45-FE2EBA89E307}"/>
              </a:ext>
            </a:extLst>
          </p:cNvPr>
          <p:cNvGrpSpPr/>
          <p:nvPr/>
        </p:nvGrpSpPr>
        <p:grpSpPr>
          <a:xfrm>
            <a:off x="164163" y="1850254"/>
            <a:ext cx="4680000" cy="4680000"/>
            <a:chOff x="164163" y="1850254"/>
            <a:chExt cx="4680000" cy="4680000"/>
          </a:xfrm>
        </p:grpSpPr>
        <p:sp>
          <p:nvSpPr>
            <p:cNvPr id="2" name="Овал 1">
              <a:extLst>
                <a:ext uri="{FF2B5EF4-FFF2-40B4-BE49-F238E27FC236}">
                  <a16:creationId xmlns:a16="http://schemas.microsoft.com/office/drawing/2014/main" id="{8E4DFA39-6E29-4D32-9E82-D31EF4F3AD81}"/>
                </a:ext>
              </a:extLst>
            </p:cNvPr>
            <p:cNvSpPr/>
            <p:nvPr/>
          </p:nvSpPr>
          <p:spPr>
            <a:xfrm>
              <a:off x="164163" y="1850254"/>
              <a:ext cx="4680000" cy="4680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048F6972-5A4F-47E8-BDB4-048FCEC544D0}"/>
                </a:ext>
              </a:extLst>
            </p:cNvPr>
            <p:cNvCxnSpPr>
              <a:stCxn id="2" idx="1"/>
              <a:endCxn id="2" idx="5"/>
            </p:cNvCxnSpPr>
            <p:nvPr/>
          </p:nvCxnSpPr>
          <p:spPr>
            <a:xfrm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3BA09F6-5BE4-479F-A953-506EC5B1403E}"/>
                </a:ext>
              </a:extLst>
            </p:cNvPr>
            <p:cNvCxnSpPr>
              <a:stCxn id="2" idx="0"/>
              <a:endCxn id="2" idx="4"/>
            </p:cNvCxnSpPr>
            <p:nvPr/>
          </p:nvCxnSpPr>
          <p:spPr>
            <a:xfrm>
              <a:off x="2504163" y="1850254"/>
              <a:ext cx="0" cy="468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22A218A-C948-4165-8C68-AB768ACB65DB}"/>
                </a:ext>
              </a:extLst>
            </p:cNvPr>
            <p:cNvCxnSpPr>
              <a:stCxn id="2" idx="2"/>
              <a:endCxn id="2" idx="6"/>
            </p:cNvCxnSpPr>
            <p:nvPr/>
          </p:nvCxnSpPr>
          <p:spPr>
            <a:xfrm>
              <a:off x="164163" y="4190254"/>
              <a:ext cx="468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4C465AF-143E-443F-99AA-A92CA92081BA}"/>
                </a:ext>
              </a:extLst>
            </p:cNvPr>
            <p:cNvCxnSpPr>
              <a:stCxn id="2" idx="7"/>
              <a:endCxn id="2" idx="3"/>
            </p:cNvCxnSpPr>
            <p:nvPr/>
          </p:nvCxnSpPr>
          <p:spPr>
            <a:xfrm flipH="1">
              <a:off x="849533" y="2535624"/>
              <a:ext cx="3309261" cy="330926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Равнобедренный треугольник 10">
              <a:extLst>
                <a:ext uri="{FF2B5EF4-FFF2-40B4-BE49-F238E27FC236}">
                  <a16:creationId xmlns:a16="http://schemas.microsoft.com/office/drawing/2014/main" id="{6611A40D-C25B-4A42-8CE4-202DCA938703}"/>
                </a:ext>
              </a:extLst>
            </p:cNvPr>
            <p:cNvSpPr/>
            <p:nvPr/>
          </p:nvSpPr>
          <p:spPr>
            <a:xfrm rot="20232206">
              <a:off x="2785899" y="5426852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817AA802-BCD5-4E0D-9D32-913F9D1E7FFB}"/>
                </a:ext>
              </a:extLst>
            </p:cNvPr>
            <p:cNvSpPr/>
            <p:nvPr/>
          </p:nvSpPr>
          <p:spPr>
            <a:xfrm>
              <a:off x="3801655" y="4481873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B3D07790-68FE-45A0-85A7-DC1A506B0455}"/>
                </a:ext>
              </a:extLst>
            </p:cNvPr>
            <p:cNvSpPr/>
            <p:nvPr/>
          </p:nvSpPr>
          <p:spPr>
            <a:xfrm rot="14826826">
              <a:off x="3768792" y="3131451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62103153-856F-4514-8072-954B1D49955D}"/>
                </a:ext>
              </a:extLst>
            </p:cNvPr>
            <p:cNvSpPr/>
            <p:nvPr/>
          </p:nvSpPr>
          <p:spPr>
            <a:xfrm rot="12201833">
              <a:off x="2838143" y="2132343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D1976D53-8340-49B1-94B3-A3484D1C97E0}"/>
                </a:ext>
              </a:extLst>
            </p:cNvPr>
            <p:cNvSpPr/>
            <p:nvPr/>
          </p:nvSpPr>
          <p:spPr>
            <a:xfrm>
              <a:off x="1402212" y="2130590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18033791-C986-4638-8A6E-042C0ADFCF40}"/>
                </a:ext>
              </a:extLst>
            </p:cNvPr>
            <p:cNvSpPr/>
            <p:nvPr/>
          </p:nvSpPr>
          <p:spPr>
            <a:xfrm rot="12359549">
              <a:off x="488165" y="3118286"/>
              <a:ext cx="780000" cy="780000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>
              <a:extLst>
                <a:ext uri="{FF2B5EF4-FFF2-40B4-BE49-F238E27FC236}">
                  <a16:creationId xmlns:a16="http://schemas.microsoft.com/office/drawing/2014/main" id="{D9921744-A521-4A34-BECC-3AEB2CC2E0E3}"/>
                </a:ext>
              </a:extLst>
            </p:cNvPr>
            <p:cNvSpPr/>
            <p:nvPr/>
          </p:nvSpPr>
          <p:spPr>
            <a:xfrm rot="3648241">
              <a:off x="521991" y="4542874"/>
              <a:ext cx="780000" cy="780000"/>
            </a:xfrm>
            <a:prstGeom prst="triangl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50B5BAD-91B6-419F-9818-4A206015EB15}"/>
                </a:ext>
              </a:extLst>
            </p:cNvPr>
            <p:cNvSpPr/>
            <p:nvPr/>
          </p:nvSpPr>
          <p:spPr>
            <a:xfrm>
              <a:off x="1369199" y="5433158"/>
              <a:ext cx="780000" cy="7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34BB52AB-A416-4A9B-9A90-6BA6C79DE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68519">
              <a:off x="2582231" y="2897710"/>
              <a:ext cx="711703" cy="71170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9DC8DBBA-2CF1-498E-B032-81C546CAD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1497097">
              <a:off x="1760152" y="4695497"/>
              <a:ext cx="678264" cy="67826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36870-DF41-47C3-9861-930797925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7597471">
              <a:off x="1306242" y="3479302"/>
              <a:ext cx="611650" cy="6116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78275F-EB70-4CFA-8A62-1B1FF6845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321829">
              <a:off x="1286458" y="4283952"/>
              <a:ext cx="617106" cy="617106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CA64C4BE-EC85-445B-B948-0C2051F66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7453993">
              <a:off x="3103358" y="4279273"/>
              <a:ext cx="616354" cy="61635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F4B8AC9-8C25-402F-A807-775D980C1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3683961">
              <a:off x="3049312" y="3568549"/>
              <a:ext cx="651353" cy="65135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5AC5848A-F8A2-4712-A718-53FE91FCC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141838">
              <a:off x="1837714" y="2942849"/>
              <a:ext cx="712234" cy="71223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613EA6B6-DA0D-4D8F-971C-0A3A99528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8386614">
              <a:off x="2524611" y="4698512"/>
              <a:ext cx="649644" cy="64964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53B2E9AC-1039-4EDE-B8EA-89A95C2BF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630" y="5950582"/>
            <a:ext cx="901371" cy="78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B7B25AF-BAF5-4D63-A805-1A891B47A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5352" y="-146169"/>
            <a:ext cx="3721295" cy="3776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926977" y="41207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16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A8A7A8-76DF-4B28-84FF-CB3B3FB9B36E}"/>
</file>

<file path=customXml/itemProps2.xml><?xml version="1.0" encoding="utf-8"?>
<ds:datastoreItem xmlns:ds="http://schemas.openxmlformats.org/officeDocument/2006/customXml" ds:itemID="{89647DF0-BC62-46A3-A028-150389E5270C}"/>
</file>

<file path=customXml/itemProps3.xml><?xml version="1.0" encoding="utf-8"?>
<ds:datastoreItem xmlns:ds="http://schemas.openxmlformats.org/officeDocument/2006/customXml" ds:itemID="{D16E7469-BC5E-4AAF-8FBC-234FC1FEA428}"/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Luba</dc:creator>
  <cp:lastModifiedBy>Пользователь</cp:lastModifiedBy>
  <cp:revision>4</cp:revision>
  <dcterms:created xsi:type="dcterms:W3CDTF">2025-07-16T10:01:05Z</dcterms:created>
  <dcterms:modified xsi:type="dcterms:W3CDTF">2025-08-29T09:07:41Z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