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54A2B9-D4A2-2EAA-50CD-023911829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192727F-D29C-9A2E-23C1-F8009969B1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89B0A1-DECB-65D0-C0BE-E59A97F6C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E9DE91-380A-AE98-F48B-07437FE79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BF8325-3BA4-3BAB-3D44-B0339D0D9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572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0A35DD-A9B8-012B-C51E-D716175AA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DB824F-6C55-C11B-47D4-0443246865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3F9860-1BA8-55E4-ED74-A6BD1CEF3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CA63B1-4AA8-6740-7CA7-2EA199948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97B236-5E1B-A24C-D051-6132323DD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889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EC54491-5490-2F1E-8F71-3A24E4DC75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3C7057-B93F-720D-4346-7134DE650E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1B8263-38F3-E093-76FE-ADA95B722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1F63AE-BF02-432E-8453-7E063394F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264DC1-0F32-A99C-CB7D-B1BB02C16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812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0F0FDB-FC68-ADA3-290A-0AAD2335D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BCAE23-9A36-4E0A-3233-8F0237450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4DE7D6-C0A9-D78C-475C-640C49B32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AB1573-01C7-3767-71B7-79B3D0920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C0567F-E36C-599D-826A-2B04EA340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001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00F3C9-999A-E54A-DDDB-4E34E4F4F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683953-681A-A907-0988-3C1346454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327F16-293F-41BC-76C4-51D187768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50852E-5831-2D28-79E3-6AD30E01B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2D0BCA-849A-1CA1-B884-7CABE0296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851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E34E89-A7A0-2550-6FA0-21951E90D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C03A60-9018-E752-D23E-0ED19BA1A5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27CC1C-8577-6DB4-BD15-32325AB8C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8384D6-F290-403B-7A9B-69D890E90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DEC718-E77B-334F-5E15-0B5CE2169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80DBAD-DD73-A9E3-22D9-298388737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242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D57606-FE9D-8861-6413-ED5A78266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30D4BF-FF5B-D04B-36E6-78555159E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B6AC78D-DB6D-3D95-0BC6-2BB292D5B0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F08F760-2B3F-66C8-4685-30D27A4CD6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8520918-080D-360C-20CA-BE51FD410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51EBB8F-53BB-BE66-9D91-9F36D148E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20BA197-5B07-3AD5-7F58-22C1BD961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4A61619-57E8-0A9D-0EB4-9CB545DCA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77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928829-1FB7-7F7D-8C74-0A58832D2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D77A27A-7878-1BB3-65BA-3A4ECF5D9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C8FB6CF-F9B5-9FD8-66FE-BCABE4DB0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FC66667-E993-A6D4-151E-F1F2A9F7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762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B081F15-5D74-B98D-D01D-23F952197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A3E4BAD-A573-4EC6-72B8-B6B11563F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C415A48-9EF3-06B8-B358-0302FD601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794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E5ABF6-4AD7-D2CC-8A4C-3960F42AC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1565C2-FD68-090B-B55B-F543109BF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B9CFDC7-5C6C-5E86-EC0D-DF5AD0673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D4EA87-2C0C-58B2-B5F5-9608D44E0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CF4B407-BC74-BF23-1C7D-C15FACB63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65FCF0-E106-43DB-DED7-348E9A442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410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74980C-4826-18EB-87DC-1C72C491D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BFC3A2A-4B02-A3E8-650E-93B883EDBD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2268FE-C11E-3F78-BF3E-D251E9901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764368-58B0-4C2C-5EC4-21C78E0E1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DEAD6D-26FC-566B-1B77-587281E90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CA81CD-41FC-6E7D-0F00-89494E4B1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58232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A8EB7C-9CB1-6690-FDA5-AF9B91EAB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A43881-F526-179B-11C0-466B6D271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679655-23BD-BF83-528C-D73B317D7C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C00209-6F63-7A7D-4536-6361B204EA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D61A84-FD0B-7B2B-2F61-D497E8FB63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74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649B9B-5A63-A62B-1103-A39237C75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F64A867-6765-7621-4844-94A3BDF54B1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934466" y="1575358"/>
            <a:ext cx="4343714" cy="434371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302726B-7DB6-6039-C141-5AA08D795D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576" y="101811"/>
            <a:ext cx="1846173" cy="189950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136CA0E-395C-A0C5-F8A5-17141E3164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91" y="106061"/>
            <a:ext cx="1846173" cy="189950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B0D856A-53F6-443A-A912-7B63F0C6A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103" y="110311"/>
            <a:ext cx="1846173" cy="189950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B6E595D-CBB8-FCCB-CBD1-2B4173674A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998" y="103755"/>
            <a:ext cx="1846173" cy="189950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B2BA096-955C-D251-D1F2-4A21C1EB33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44" y="114894"/>
            <a:ext cx="1846173" cy="1899501"/>
          </a:xfrm>
          <a:prstGeom prst="rect">
            <a:avLst/>
          </a:prstGeom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EE8CADAE-E4A2-E20A-4B13-A60931826F4C}"/>
              </a:ext>
            </a:extLst>
          </p:cNvPr>
          <p:cNvGrpSpPr/>
          <p:nvPr/>
        </p:nvGrpSpPr>
        <p:grpSpPr>
          <a:xfrm>
            <a:off x="5886170" y="2493477"/>
            <a:ext cx="2585143" cy="2324275"/>
            <a:chOff x="5896281" y="4286623"/>
            <a:chExt cx="2585143" cy="2324275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55A51BBF-D408-D770-BC65-4D05E7BDAEC5}"/>
                </a:ext>
              </a:extLst>
            </p:cNvPr>
            <p:cNvSpPr/>
            <p:nvPr/>
          </p:nvSpPr>
          <p:spPr>
            <a:xfrm>
              <a:off x="5896281" y="4286623"/>
              <a:ext cx="2506368" cy="23242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C66276B1-8863-6689-8F35-DEA850978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568" y="4576234"/>
              <a:ext cx="2468856" cy="1902234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5BCF0051-CB7E-35E5-51E8-651B80675E77}"/>
              </a:ext>
            </a:extLst>
          </p:cNvPr>
          <p:cNvGrpSpPr/>
          <p:nvPr/>
        </p:nvGrpSpPr>
        <p:grpSpPr>
          <a:xfrm>
            <a:off x="5875768" y="2486299"/>
            <a:ext cx="2506368" cy="2324275"/>
            <a:chOff x="446896" y="2200873"/>
            <a:chExt cx="2506368" cy="2324275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D1EFBA9F-ADD8-F110-FC43-DB856A4F45AB}"/>
                </a:ext>
              </a:extLst>
            </p:cNvPr>
            <p:cNvSpPr/>
            <p:nvPr/>
          </p:nvSpPr>
          <p:spPr>
            <a:xfrm>
              <a:off x="446896" y="2200873"/>
              <a:ext cx="2506368" cy="23242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85DF0B5F-B6E9-82DB-6223-431CC63DA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3575" y="2254346"/>
              <a:ext cx="2353984" cy="2249207"/>
            </a:xfrm>
            <a:prstGeom prst="rect">
              <a:avLst/>
            </a:prstGeom>
          </p:spPr>
        </p:pic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44941578-98E4-F3B7-C7DF-B190EA249260}"/>
              </a:ext>
            </a:extLst>
          </p:cNvPr>
          <p:cNvGrpSpPr/>
          <p:nvPr/>
        </p:nvGrpSpPr>
        <p:grpSpPr>
          <a:xfrm>
            <a:off x="5871527" y="2448973"/>
            <a:ext cx="2506368" cy="2324275"/>
            <a:chOff x="1732741" y="4409922"/>
            <a:chExt cx="2506368" cy="2324275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871FCA1B-05DB-BFCC-D38C-FE617EB62E7A}"/>
                </a:ext>
              </a:extLst>
            </p:cNvPr>
            <p:cNvSpPr/>
            <p:nvPr/>
          </p:nvSpPr>
          <p:spPr>
            <a:xfrm>
              <a:off x="1732741" y="4409922"/>
              <a:ext cx="2506368" cy="23242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D5C18022-2C4A-F9DF-A4CD-F29DC6A31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3492" y="4415295"/>
              <a:ext cx="2278320" cy="2284364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DA052597-16C4-99A0-A0C8-ECC4FD124C69}"/>
              </a:ext>
            </a:extLst>
          </p:cNvPr>
          <p:cNvGrpSpPr/>
          <p:nvPr/>
        </p:nvGrpSpPr>
        <p:grpSpPr>
          <a:xfrm>
            <a:off x="5875091" y="2445384"/>
            <a:ext cx="2506368" cy="2324275"/>
            <a:chOff x="8036126" y="3090407"/>
            <a:chExt cx="2506368" cy="2324275"/>
          </a:xfrm>
        </p:grpSpPr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BE96C3BD-67C9-57CD-2F7E-4B3EE89D64B2}"/>
                </a:ext>
              </a:extLst>
            </p:cNvPr>
            <p:cNvSpPr/>
            <p:nvPr/>
          </p:nvSpPr>
          <p:spPr>
            <a:xfrm>
              <a:off x="8036126" y="3090407"/>
              <a:ext cx="2506368" cy="23242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F0BC4034-9053-3036-356B-2CDDDA26E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4997" y="3183041"/>
              <a:ext cx="2137367" cy="2143030"/>
            </a:xfrm>
            <a:prstGeom prst="rect">
              <a:avLst/>
            </a:prstGeom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F1324302-8268-BA8E-9D4D-9F0C5A9475CA}"/>
              </a:ext>
            </a:extLst>
          </p:cNvPr>
          <p:cNvGrpSpPr/>
          <p:nvPr/>
        </p:nvGrpSpPr>
        <p:grpSpPr>
          <a:xfrm>
            <a:off x="5744897" y="2493477"/>
            <a:ext cx="2722852" cy="2324275"/>
            <a:chOff x="7760551" y="2938007"/>
            <a:chExt cx="2722852" cy="2324275"/>
          </a:xfrm>
        </p:grpSpPr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F7346E4A-D185-1CD6-74C0-22019346A5A2}"/>
                </a:ext>
              </a:extLst>
            </p:cNvPr>
            <p:cNvSpPr/>
            <p:nvPr/>
          </p:nvSpPr>
          <p:spPr>
            <a:xfrm>
              <a:off x="7883726" y="2938007"/>
              <a:ext cx="2506368" cy="23242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E813E164-9973-8276-9ACD-7D71E2AB8E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0551" y="3027180"/>
              <a:ext cx="2722852" cy="2042139"/>
            </a:xfrm>
            <a:prstGeom prst="rect">
              <a:avLst/>
            </a:prstGeom>
          </p:spPr>
        </p:pic>
      </p:grpSp>
      <p:pic>
        <p:nvPicPr>
          <p:cNvPr id="112" name="Picture 111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2739" y="3704734"/>
            <a:ext cx="192404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95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728B331-D4F1-4381-B90F-19DD26D15FCA}"/>
</file>

<file path=customXml/itemProps2.xml><?xml version="1.0" encoding="utf-8"?>
<ds:datastoreItem xmlns:ds="http://schemas.openxmlformats.org/officeDocument/2006/customXml" ds:itemID="{11BF45F6-6C77-4DD9-92D2-62EE714FEE77}"/>
</file>

<file path=customXml/itemProps3.xml><?xml version="1.0" encoding="utf-8"?>
<ds:datastoreItem xmlns:ds="http://schemas.openxmlformats.org/officeDocument/2006/customXml" ds:itemID="{A6F5DE17-4B67-4F9A-B8A5-B980153252E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Yehor Tkachenko</dc:creator>
  <cp:lastModifiedBy>Администратор</cp:lastModifiedBy>
  <cp:revision>2</cp:revision>
  <dcterms:created xsi:type="dcterms:W3CDTF">2024-04-19T17:15:20Z</dcterms:created>
  <dcterms:modified xsi:type="dcterms:W3CDTF">2024-12-26T22:01:01Z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