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996" y="355812"/>
            <a:ext cx="3570805" cy="35708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7780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192242" y="105631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1" y="-299440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8" y="9002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0" y="564546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72" y="495998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4" y="360732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7" y="233657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2762250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746EF-62C3-4311-A428-175C32378BF8}"/>
</file>

<file path=customXml/itemProps2.xml><?xml version="1.0" encoding="utf-8"?>
<ds:datastoreItem xmlns:ds="http://schemas.openxmlformats.org/officeDocument/2006/customXml" ds:itemID="{C9FE44A5-277F-41D9-903E-845EAC580AFA}"/>
</file>

<file path=customXml/itemProps3.xml><?xml version="1.0" encoding="utf-8"?>
<ds:datastoreItem xmlns:ds="http://schemas.openxmlformats.org/officeDocument/2006/customXml" ds:itemID="{8A012F8F-6905-45BB-A235-60F83BD01A2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2024-12-27T08:36:20Z</dcterms:created>
  <dcterms:modified xsi:type="dcterms:W3CDTF">2024-12-29T08:50:22Z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