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/>
          <a:stretch/>
        </p:blipFill>
        <p:spPr>
          <a:xfrm>
            <a:off x="2864608" y="1917866"/>
            <a:ext cx="373362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2978908" y="2329348"/>
            <a:ext cx="3633472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62" y="3093525"/>
            <a:ext cx="26574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2024-04-23T13:24:00Z</dcterms:created>
  <dcterms:modified xsi:type="dcterms:W3CDTF">2024-10-21T14:34:30Z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