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02.09.2024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jp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DC9FBE-5414-8DD4-AED1-7F2EF612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61" y="3003589"/>
            <a:ext cx="2316522" cy="23165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6200" y="668858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53" y="1345076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10" y="2645680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06" y="2645679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55169" y="677331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6299" y="2542724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57" y="2327197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93" y="3603533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96" y="3973961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7" y="607492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28" y="2134189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44" y="3511181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1797" y="985830"/>
            <a:ext cx="4097596" cy="4174598"/>
          </a:xfrm>
          <a:prstGeom prst="rect">
            <a:avLst/>
          </a:prstGeom>
        </p:spPr>
      </p:pic>
      <p:pic>
        <p:nvPicPr>
          <p:cNvPr id="118" name="Picture 11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18" y="3059856"/>
            <a:ext cx="33528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29</cp:revision>
  <dcterms:created xsi:type="dcterms:W3CDTF">2024-04-13T20:46:49Z</dcterms:created>
  <dcterms:modified xsi:type="dcterms:W3CDTF">2024-09-02T17:30:50Z</dcterms:modified>
</cp:coreProperties>
</file>