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0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1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9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1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9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4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0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4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89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C6A-0DB9-47DA-ADCB-DA36BC2F8B3A}" type="datetimeFigureOut">
              <a:rPr lang="ru-RU" smtClean="0"/>
              <a:t>чт 15.08.24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5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45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091" y="12560"/>
            <a:ext cx="759909" cy="706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897002" cy="908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35" y="161926"/>
            <a:ext cx="3348037" cy="33480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t="16342" r="7046" b="13493"/>
          <a:stretch/>
        </p:blipFill>
        <p:spPr>
          <a:xfrm>
            <a:off x="6563831" y="5163509"/>
            <a:ext cx="1956715" cy="160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48501" y="2695435"/>
            <a:ext cx="3491346" cy="42086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1935">
            <a:off x="6662424" y="4656970"/>
            <a:ext cx="1759527" cy="175952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849">
            <a:off x="6827812" y="4822358"/>
            <a:ext cx="1428750" cy="1428750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028">
            <a:off x="6742087" y="4699935"/>
            <a:ext cx="1600200" cy="1600200"/>
          </a:xfrm>
          <a:prstGeom prst="rect">
            <a:avLst/>
          </a:prstGeom>
          <a:effectLst>
            <a:glow rad="152400">
              <a:schemeClr val="bg1">
                <a:alpha val="84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8" y="4799736"/>
            <a:ext cx="1585507" cy="16064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5" y="4849799"/>
            <a:ext cx="1605549" cy="1605549"/>
          </a:xfrm>
          <a:prstGeom prst="rect">
            <a:avLst/>
          </a:prstGeom>
          <a:effectLst>
            <a:glow rad="2667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50" y="5048348"/>
            <a:ext cx="1303201" cy="130320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48" y="5169698"/>
            <a:ext cx="1500042" cy="11818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1" t="9267" r="12736" b="6558"/>
          <a:stretch/>
        </p:blipFill>
        <p:spPr>
          <a:xfrm rot="19419207">
            <a:off x="6931326" y="4769007"/>
            <a:ext cx="1435670" cy="160500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58" b="98926" l="11426" r="95801">
                        <a14:backgroundMark x1="53125" y1="30762" x2="68555" y2="57910"/>
                        <a14:backgroundMark x1="51758" y1="28027" x2="42578" y2="39844"/>
                        <a14:backgroundMark x1="42188" y1="39844" x2="42578" y2="53418"/>
                        <a14:backgroundMark x1="42578" y1="51074" x2="51758" y2="62891"/>
                        <a14:backgroundMark x1="50781" y1="62402" x2="64941" y2="61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56371" y="2649397"/>
            <a:ext cx="3491346" cy="420860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20545" y="3034146"/>
            <a:ext cx="31813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862 -0.1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37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549 -0.13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41693 -0.135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6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42317 -0.125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5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164 -0.146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42005 -0.153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3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41172 -0.1682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6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42265 -0.137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2024-08-15T16:51:05Z</dcterms:created>
  <dcterms:modified xsi:type="dcterms:W3CDTF">2024-08-15T17:18:49Z</dcterms:modified>
</cp:coreProperties>
</file>