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41"/>
            <a:ext cx="12192000" cy="68778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31352" y="732443"/>
            <a:ext cx="2726280" cy="2534775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6547" y="870877"/>
            <a:ext cx="2010090" cy="23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6015" y="1125558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50869" y="814719"/>
            <a:ext cx="2038601" cy="23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83" y="1168285"/>
            <a:ext cx="1877409" cy="187740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419852" y="650921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34" y="1358389"/>
            <a:ext cx="1630398" cy="163039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4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96279" y="946891"/>
            <a:ext cx="2009087" cy="23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809">
            <a:off x="5080850" y="1167327"/>
            <a:ext cx="1800000" cy="180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94792" y="831851"/>
            <a:ext cx="2084995" cy="24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34" y="1302519"/>
            <a:ext cx="1673542" cy="167354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02165" y="671409"/>
            <a:ext cx="2100060" cy="24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42" y="1216964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41470" y="846670"/>
            <a:ext cx="2021671" cy="23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24" y="1457905"/>
            <a:ext cx="1362770" cy="136277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93590" y="683279"/>
            <a:ext cx="2165039" cy="24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86" y="1215192"/>
            <a:ext cx="1599931" cy="15999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30378" y="847704"/>
            <a:ext cx="2028433" cy="23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/>
          <p:cNvSpPr/>
          <p:nvPr/>
        </p:nvSpPr>
        <p:spPr>
          <a:xfrm>
            <a:off x="5812852" y="1956310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24" y="1307920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1335287" y="5884294"/>
            <a:ext cx="7879993" cy="868588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/>
          <p:cNvGraphicFramePr>
            <a:graphicFrameLocks noGrp="1"/>
          </p:cNvGraphicFramePr>
          <p:nvPr/>
        </p:nvGraphicFramePr>
        <p:xfrm>
          <a:off x="1486867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" name="Picture 17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1527037" y="5975026"/>
            <a:ext cx="611153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Таблица 5"/>
          <p:cNvGraphicFramePr>
            <a:graphicFrameLocks noGrp="1"/>
          </p:cNvGraphicFramePr>
          <p:nvPr/>
        </p:nvGraphicFramePr>
        <p:xfrm>
          <a:off x="4165028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Таблица 5"/>
          <p:cNvGraphicFramePr>
            <a:graphicFrameLocks noGrp="1"/>
          </p:cNvGraphicFramePr>
          <p:nvPr/>
        </p:nvGraphicFramePr>
        <p:xfrm>
          <a:off x="6850643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8376696" y="5995811"/>
            <a:ext cx="607013" cy="69878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18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5098" y="5956769"/>
            <a:ext cx="625437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36" y="378704"/>
            <a:ext cx="3185371" cy="324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Picture 105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83588" y="1271347"/>
            <a:ext cx="4105274" cy="4105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33737 0.6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088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5.55112E-17 L -0.33815 0.63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315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34336 0.62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3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22096 0.629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5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1575 0.618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3090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1.48148E-6 L 0.21771 0.623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05677 0.6138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3069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6107 0.6145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3071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5755 0.62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3101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05885 0.61505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3074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595 0.625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125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05717 0.6284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31412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22604 0.62291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1134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-0.12847 L 0.22045 0.63681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3826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22513 0.6326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162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46 L -0.05677 0.61528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074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5482 0.6300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3150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5143 0.62917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1458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-4.81481E-6 L -0.34063 0.62014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3099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34193 0.63334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66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0.34167 0.6192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94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22018 0.63773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31875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-0.14212 L -0.05013 0.62894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38542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22018 0.65278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32639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33476 0.62083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3375 0.62107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34193 0.61644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081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2024-08-26T14:23:00Z</dcterms:created>
  <dcterms:modified xsi:type="dcterms:W3CDTF">2024-10-14T11:50:22Z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0829E168CAC642E7ADA0194A94E800C4_12</vt:lpwstr>
  </property>
  <property fmtid="{D5CDD505-2E9C-101B-9397-08002B2CF9AE}" pid="3" name="KSOProductBuildVer">
    <vt:lpwstr>1033-12.2.0.18283</vt:lpwstr>
  </property>
</Properties>
</file>