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661199" y="333384"/>
            <a:ext cx="7386971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966149" y="364068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І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904815" y="314273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900295" y="241115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Е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777319" y="384684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63613" y="424930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12" y="291167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14465" y="3187459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3980A-A5E6-4C3D-8F06-AF209F9F9A8F}"/>
</file>

<file path=customXml/itemProps2.xml><?xml version="1.0" encoding="utf-8"?>
<ds:datastoreItem xmlns:ds="http://schemas.openxmlformats.org/officeDocument/2006/customXml" ds:itemID="{174A068D-3036-4076-95E1-F79453579B95}"/>
</file>

<file path=customXml/itemProps3.xml><?xml version="1.0" encoding="utf-8"?>
<ds:datastoreItem xmlns:ds="http://schemas.openxmlformats.org/officeDocument/2006/customXml" ds:itemID="{57BD51B1-5991-4734-AD54-E1844A2CA755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2024-12-19T13:12:48Z</dcterms:created>
  <dcterms:modified xsi:type="dcterms:W3CDTF">2024-12-20T10:46:52Z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