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49" y="53304"/>
            <a:ext cx="747252" cy="694813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96399" y="3886198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2024-08-24T01:54:20Z</dcterms:created>
  <dcterms:modified xsi:type="dcterms:W3CDTF">2024-08-29T13:40:21Z</dcterms:modified>
</cp:coreProperties>
</file>