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0F7DC-F8FA-43DE-99E9-5A76ED447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40117A-E19A-4041-8325-53C2F73E1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812528-E064-40B1-9C6B-D7B154B1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827BFA-3A45-40EE-9361-D43886CA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07D662-8F5D-4A69-AC23-673F7605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7681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9FB3F-B9C7-405B-9B37-82C63895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82DB40-3A96-434F-84F3-C0052C054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8119B5-9831-4F4B-BFC2-A8F2B02CE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601B1-6D52-4C2D-BF6F-8C1CA124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FCB4C2-47E0-4BF9-BA02-336658A9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0526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DFA8792-F14A-4686-9243-6AFFC8531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4315A9-49EE-4007-A818-19B44F3B6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7A725-2D56-4700-8B4D-C48E38A67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FBBDA-ED18-4325-A2A7-FC589843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499CF7-73E4-439D-97A1-0FF14489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9398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7CCB6-39A1-4DAA-BBEE-A790B0CA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68130C-7F8A-46C8-B5F9-5367567D1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808B35-A529-4E68-94BC-B3FDAF149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9BFE1F-706F-44E9-9011-A05534CF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2697E9-A798-447A-9A7C-7E3E1C1E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4006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C2C45-4CD5-44DF-9329-6016A3AC6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67BBF4-78A1-4A5D-8CB5-099C0226D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90305-8190-409F-9723-CD4C129A4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E3A89A-38B1-442F-B59D-A0E8554D9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5BA7BB-17D6-4EA6-B86D-E3658528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2800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9CF9-B481-4EB6-8825-B0260AC7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68240B-FA18-47B2-816A-DF1CECED4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E96E4B-0585-4B4E-BB00-6D9761B37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9D5645-83EB-47CE-9354-3FD1F5C4F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030C6D-D662-427A-8082-22FE55935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8E8D28-9782-46FC-A3BF-81E74CE9D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93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05005-CA66-4448-8D46-D990FF36D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FACAD2-C564-4146-B739-3E4DC879D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FB85C0-68F6-4E31-8AD2-2E734E439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0FFD82-9AB1-4175-B13C-F269D7175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E70992-5B11-40F1-BD57-9583851DE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B1DB45-48F4-46F9-8943-C36B450D1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1DCECB-4802-48B0-ADB2-BAEFACD4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32E7B8-0B33-4C57-A034-FEACB86B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9014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9E7FD-F98D-4F72-BF91-BEABB024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04B20D-C5BA-4048-B670-E33380D56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3DD5D1-F85A-4499-A532-C0B429D20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15C852-13A8-48FB-96BB-D9686CC6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0328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90B093-D8E6-4DBA-83FD-3254EC13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433219-F73D-45AE-A983-26106DE2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E3C2C0-5F72-4A41-A4AE-0A7736C3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261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8A0E15-8BC0-4D8B-9E26-CB953A207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9027DE-DE67-4128-822A-6BE104A20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93DB0B-520A-48DC-AA29-6CACCBC86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4B7701-8805-4233-8086-49C52BE6A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F6972F-46EB-4C9D-B759-4F63B20D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2D7C4C-9D74-4E70-8F62-E4B7A011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9484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41EFF-C993-42F1-8B35-CB65DC769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05CA98-70D2-47BF-9CCC-E11719A87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C97394-8E68-4E9F-86A5-D51FEAAC9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B70329-8137-4901-9882-AC8D073AD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149B7D-E748-442E-B00F-D7400920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1519EE-679B-4040-87B2-C5CA09A2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87326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9E36D-99D8-4DAD-B20D-F622D3504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D69261-B98E-4D6C-BFC9-0E7B96A31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D215C-F8A6-4D88-94DC-BE5DD7320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F6A88-66F3-4DFA-9EFE-FE72CE4C0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1AB752-E923-436B-9ABC-89D6D2BB4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613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D84291-9AFF-4929-9EFC-A40E83969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4" y="0"/>
            <a:ext cx="12213413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69C1F52-A528-4785-BB43-A856E5249A54}"/>
              </a:ext>
            </a:extLst>
          </p:cNvPr>
          <p:cNvSpPr/>
          <p:nvPr/>
        </p:nvSpPr>
        <p:spPr>
          <a:xfrm>
            <a:off x="2591416" y="623963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27A9A7F-E43F-4F00-8028-32F3188E7CBD}"/>
              </a:ext>
            </a:extLst>
          </p:cNvPr>
          <p:cNvSpPr/>
          <p:nvPr/>
        </p:nvSpPr>
        <p:spPr>
          <a:xfrm>
            <a:off x="4509072" y="628632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A78C70A-399E-4225-8630-9181FD81F0D7}"/>
              </a:ext>
            </a:extLst>
          </p:cNvPr>
          <p:cNvSpPr/>
          <p:nvPr/>
        </p:nvSpPr>
        <p:spPr>
          <a:xfrm>
            <a:off x="6362062" y="623963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311229-24B8-4DFD-B1DC-9CD332A6C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41" y="632767"/>
            <a:ext cx="1652303" cy="16523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EB5E58-3166-49DA-B2B9-BB077ED9E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09" y="727054"/>
            <a:ext cx="1278093" cy="1295819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A3C12F7-5B71-4636-85DF-471DC4EB3F1A}"/>
              </a:ext>
            </a:extLst>
          </p:cNvPr>
          <p:cNvSpPr/>
          <p:nvPr/>
        </p:nvSpPr>
        <p:spPr>
          <a:xfrm>
            <a:off x="2591416" y="245810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7205874-5748-47DD-8184-64975CD9F469}"/>
              </a:ext>
            </a:extLst>
          </p:cNvPr>
          <p:cNvSpPr/>
          <p:nvPr/>
        </p:nvSpPr>
        <p:spPr>
          <a:xfrm>
            <a:off x="4509072" y="247307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3041C97F-1159-4147-A479-1950F3A1FA7A}"/>
              </a:ext>
            </a:extLst>
          </p:cNvPr>
          <p:cNvSpPr/>
          <p:nvPr/>
        </p:nvSpPr>
        <p:spPr>
          <a:xfrm>
            <a:off x="6362062" y="245810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DAF03C-0327-47AC-AADE-9ECF4158D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2814" y="2419767"/>
            <a:ext cx="1728830" cy="172883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F26A52E-4DC5-4E42-AECD-D0FD06E588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061" y="2416943"/>
            <a:ext cx="1495638" cy="1499882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68A0117-F757-4140-937D-6869D9198FBB}"/>
              </a:ext>
            </a:extLst>
          </p:cNvPr>
          <p:cNvSpPr/>
          <p:nvPr/>
        </p:nvSpPr>
        <p:spPr>
          <a:xfrm>
            <a:off x="2613305" y="450162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DB37A3A-A986-4FD8-8DFC-CA7BECB6BDBC}"/>
              </a:ext>
            </a:extLst>
          </p:cNvPr>
          <p:cNvSpPr/>
          <p:nvPr/>
        </p:nvSpPr>
        <p:spPr>
          <a:xfrm>
            <a:off x="4530961" y="451659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1B22FAE-F1F1-4CD2-874A-E4AF6D33E8D1}"/>
              </a:ext>
            </a:extLst>
          </p:cNvPr>
          <p:cNvSpPr/>
          <p:nvPr/>
        </p:nvSpPr>
        <p:spPr>
          <a:xfrm>
            <a:off x="6383951" y="450162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D25443-1F74-4075-94B9-2012B8DCA2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89472">
            <a:off x="4367376" y="4365689"/>
            <a:ext cx="1652303" cy="165230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8167D9F-314C-45C7-8744-2F5E5887A9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3620" y="4508847"/>
            <a:ext cx="1278093" cy="1278093"/>
          </a:xfrm>
          <a:prstGeom prst="rect">
            <a:avLst/>
          </a:prstGeom>
        </p:spPr>
      </p:pic>
      <p:pic>
        <p:nvPicPr>
          <p:cNvPr id="25" name="Picture 20">
            <a:extLst>
              <a:ext uri="{FF2B5EF4-FFF2-40B4-BE49-F238E27FC236}">
                <a16:creationId xmlns:a16="http://schemas.microsoft.com/office/drawing/2014/main" id="{FC53BBC8-F79C-4F77-A6BD-BFFC28F9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1092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чнв">
            <a:extLst>
              <a:ext uri="{FF2B5EF4-FFF2-40B4-BE49-F238E27FC236}">
                <a16:creationId xmlns:a16="http://schemas.microsoft.com/office/drawing/2014/main" id="{4AB478C1-D153-4586-A362-E9AB108EB513}"/>
              </a:ext>
            </a:extLst>
          </p:cNvPr>
          <p:cNvSpPr/>
          <p:nvPr/>
        </p:nvSpPr>
        <p:spPr>
          <a:xfrm>
            <a:off x="3721697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0">
            <a:extLst>
              <a:ext uri="{FF2B5EF4-FFF2-40B4-BE49-F238E27FC236}">
                <a16:creationId xmlns:a16="http://schemas.microsoft.com/office/drawing/2014/main" id="{51FF2176-2D71-45DE-8320-39BC002CC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0390" y="794797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чн">
            <a:extLst>
              <a:ext uri="{FF2B5EF4-FFF2-40B4-BE49-F238E27FC236}">
                <a16:creationId xmlns:a16="http://schemas.microsoft.com/office/drawing/2014/main" id="{4715D98E-E4FE-4FCF-B62D-E616CD8C6006}"/>
              </a:ext>
            </a:extLst>
          </p:cNvPr>
          <p:cNvSpPr/>
          <p:nvPr/>
        </p:nvSpPr>
        <p:spPr>
          <a:xfrm>
            <a:off x="2729315" y="777472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29" name="чквс">
            <a:extLst>
              <a:ext uri="{FF2B5EF4-FFF2-40B4-BE49-F238E27FC236}">
                <a16:creationId xmlns:a16="http://schemas.microsoft.com/office/drawing/2014/main" id="{F41D2164-2E6B-445E-A837-57808CBF3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75588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чнвс">
            <a:extLst>
              <a:ext uri="{FF2B5EF4-FFF2-40B4-BE49-F238E27FC236}">
                <a16:creationId xmlns:a16="http://schemas.microsoft.com/office/drawing/2014/main" id="{29DEECAC-8A9E-4348-965C-B978B7058172}"/>
              </a:ext>
            </a:extLst>
          </p:cNvPr>
          <p:cNvSpPr/>
          <p:nvPr/>
        </p:nvSpPr>
        <p:spPr>
          <a:xfrm>
            <a:off x="5656193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чк">
            <a:extLst>
              <a:ext uri="{FF2B5EF4-FFF2-40B4-BE49-F238E27FC236}">
                <a16:creationId xmlns:a16="http://schemas.microsoft.com/office/drawing/2014/main" id="{78D1DDC2-E6D5-43CA-B170-D364AFEAC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3779" y="755091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н ч">
            <a:extLst>
              <a:ext uri="{FF2B5EF4-FFF2-40B4-BE49-F238E27FC236}">
                <a16:creationId xmlns:a16="http://schemas.microsoft.com/office/drawing/2014/main" id="{F83A148D-809A-4D6E-8E1F-D989BA2D9D87}"/>
              </a:ext>
            </a:extLst>
          </p:cNvPr>
          <p:cNvSpPr/>
          <p:nvPr/>
        </p:nvSpPr>
        <p:spPr>
          <a:xfrm>
            <a:off x="4663811" y="777472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/>
          </a:p>
        </p:txBody>
      </p:sp>
      <p:pic>
        <p:nvPicPr>
          <p:cNvPr id="33" name="часк">
            <a:extLst>
              <a:ext uri="{FF2B5EF4-FFF2-40B4-BE49-F238E27FC236}">
                <a16:creationId xmlns:a16="http://schemas.microsoft.com/office/drawing/2014/main" id="{F15A5D15-136F-4E8F-8E5C-1F79E2433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2245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час нол">
            <a:extLst>
              <a:ext uri="{FF2B5EF4-FFF2-40B4-BE49-F238E27FC236}">
                <a16:creationId xmlns:a16="http://schemas.microsoft.com/office/drawing/2014/main" id="{51B6B2F3-3F23-45BE-A44F-83760EA94FE4}"/>
              </a:ext>
            </a:extLst>
          </p:cNvPr>
          <p:cNvSpPr/>
          <p:nvPr/>
        </p:nvSpPr>
        <p:spPr>
          <a:xfrm>
            <a:off x="7462850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печ кре">
            <a:extLst>
              <a:ext uri="{FF2B5EF4-FFF2-40B4-BE49-F238E27FC236}">
                <a16:creationId xmlns:a16="http://schemas.microsoft.com/office/drawing/2014/main" id="{8D8072EE-14C8-4BDB-80F7-B4A9F171D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2245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еч нол">
            <a:extLst>
              <a:ext uri="{FF2B5EF4-FFF2-40B4-BE49-F238E27FC236}">
                <a16:creationId xmlns:a16="http://schemas.microsoft.com/office/drawing/2014/main" id="{56E4FCB9-5EE9-4F8F-8CDF-888DB4F97CF6}"/>
              </a:ext>
            </a:extLst>
          </p:cNvPr>
          <p:cNvSpPr/>
          <p:nvPr/>
        </p:nvSpPr>
        <p:spPr>
          <a:xfrm>
            <a:off x="7462850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крест печ">
            <a:extLst>
              <a:ext uri="{FF2B5EF4-FFF2-40B4-BE49-F238E27FC236}">
                <a16:creationId xmlns:a16="http://schemas.microsoft.com/office/drawing/2014/main" id="{6667B438-0432-4F4D-82A3-C7C8CC8A0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1543" y="2697742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нолки печ">
            <a:extLst>
              <a:ext uri="{FF2B5EF4-FFF2-40B4-BE49-F238E27FC236}">
                <a16:creationId xmlns:a16="http://schemas.microsoft.com/office/drawing/2014/main" id="{D9DB7894-E05C-454E-B33F-1AB347C865E8}"/>
              </a:ext>
            </a:extLst>
          </p:cNvPr>
          <p:cNvSpPr/>
          <p:nvPr/>
        </p:nvSpPr>
        <p:spPr>
          <a:xfrm>
            <a:off x="6470468" y="2680417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1" name="крест">
            <a:extLst>
              <a:ext uri="{FF2B5EF4-FFF2-40B4-BE49-F238E27FC236}">
                <a16:creationId xmlns:a16="http://schemas.microsoft.com/office/drawing/2014/main" id="{FCCEE4EE-DC50-4404-AB57-FDDAC10B4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4849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>
            <a:extLst>
              <a:ext uri="{FF2B5EF4-FFF2-40B4-BE49-F238E27FC236}">
                <a16:creationId xmlns:a16="http://schemas.microsoft.com/office/drawing/2014/main" id="{87425D18-07B6-4B7F-B9B3-0FE75543C2ED}"/>
              </a:ext>
            </a:extLst>
          </p:cNvPr>
          <p:cNvSpPr/>
          <p:nvPr/>
        </p:nvSpPr>
        <p:spPr>
          <a:xfrm>
            <a:off x="5635454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>
            <a:extLst>
              <a:ext uri="{FF2B5EF4-FFF2-40B4-BE49-F238E27FC236}">
                <a16:creationId xmlns:a16="http://schemas.microsoft.com/office/drawing/2014/main" id="{8F6C36E0-CA43-4ED4-B740-3631D659A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4147" y="2697742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Овал 43">
            <a:extLst>
              <a:ext uri="{FF2B5EF4-FFF2-40B4-BE49-F238E27FC236}">
                <a16:creationId xmlns:a16="http://schemas.microsoft.com/office/drawing/2014/main" id="{F39ADE8D-6C67-4D48-98DB-B7258D8973FF}"/>
              </a:ext>
            </a:extLst>
          </p:cNvPr>
          <p:cNvSpPr/>
          <p:nvPr/>
        </p:nvSpPr>
        <p:spPr>
          <a:xfrm>
            <a:off x="4643072" y="2680417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5" name="Picture 20">
            <a:extLst>
              <a:ext uri="{FF2B5EF4-FFF2-40B4-BE49-F238E27FC236}">
                <a16:creationId xmlns:a16="http://schemas.microsoft.com/office/drawing/2014/main" id="{74122726-2574-4761-A01B-A70393A9A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9203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Овал 45">
            <a:extLst>
              <a:ext uri="{FF2B5EF4-FFF2-40B4-BE49-F238E27FC236}">
                <a16:creationId xmlns:a16="http://schemas.microsoft.com/office/drawing/2014/main" id="{8F52FBCF-E71C-4735-83D3-B34F912C919F}"/>
              </a:ext>
            </a:extLst>
          </p:cNvPr>
          <p:cNvSpPr/>
          <p:nvPr/>
        </p:nvSpPr>
        <p:spPr>
          <a:xfrm>
            <a:off x="3699808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20">
            <a:extLst>
              <a:ext uri="{FF2B5EF4-FFF2-40B4-BE49-F238E27FC236}">
                <a16:creationId xmlns:a16="http://schemas.microsoft.com/office/drawing/2014/main" id="{682D6CA7-D2FE-4D03-B8CF-A416FC2A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1092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>
            <a:extLst>
              <a:ext uri="{FF2B5EF4-FFF2-40B4-BE49-F238E27FC236}">
                <a16:creationId xmlns:a16="http://schemas.microsoft.com/office/drawing/2014/main" id="{E4C8481B-FCA7-41CC-8687-5E1248279F97}"/>
              </a:ext>
            </a:extLst>
          </p:cNvPr>
          <p:cNvSpPr/>
          <p:nvPr/>
        </p:nvSpPr>
        <p:spPr>
          <a:xfrm>
            <a:off x="3721697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20">
            <a:extLst>
              <a:ext uri="{FF2B5EF4-FFF2-40B4-BE49-F238E27FC236}">
                <a16:creationId xmlns:a16="http://schemas.microsoft.com/office/drawing/2014/main" id="{E7768B78-1A27-4565-811D-E6D030FBD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0390" y="4711633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45FD1A08-EB0C-4013-8687-7B63455A08CD}"/>
              </a:ext>
            </a:extLst>
          </p:cNvPr>
          <p:cNvSpPr/>
          <p:nvPr/>
        </p:nvSpPr>
        <p:spPr>
          <a:xfrm>
            <a:off x="2729315" y="4694308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3" name="Picture 20">
            <a:extLst>
              <a:ext uri="{FF2B5EF4-FFF2-40B4-BE49-F238E27FC236}">
                <a16:creationId xmlns:a16="http://schemas.microsoft.com/office/drawing/2014/main" id="{8C070587-7E02-481B-8D25-6E942F902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3114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Овал 53">
            <a:extLst>
              <a:ext uri="{FF2B5EF4-FFF2-40B4-BE49-F238E27FC236}">
                <a16:creationId xmlns:a16="http://schemas.microsoft.com/office/drawing/2014/main" id="{BEB98531-C687-491D-98DD-AF2584E9C5F2}"/>
              </a:ext>
            </a:extLst>
          </p:cNvPr>
          <p:cNvSpPr/>
          <p:nvPr/>
        </p:nvSpPr>
        <p:spPr>
          <a:xfrm>
            <a:off x="5703719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0">
            <a:extLst>
              <a:ext uri="{FF2B5EF4-FFF2-40B4-BE49-F238E27FC236}">
                <a16:creationId xmlns:a16="http://schemas.microsoft.com/office/drawing/2014/main" id="{D1F9ADEC-B1FD-4EA9-A25C-50DEE5F73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2412" y="4711633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Овал 55">
            <a:extLst>
              <a:ext uri="{FF2B5EF4-FFF2-40B4-BE49-F238E27FC236}">
                <a16:creationId xmlns:a16="http://schemas.microsoft.com/office/drawing/2014/main" id="{479E8C75-C9E8-4809-BD65-CFF30D5A5019}"/>
              </a:ext>
            </a:extLst>
          </p:cNvPr>
          <p:cNvSpPr/>
          <p:nvPr/>
        </p:nvSpPr>
        <p:spPr>
          <a:xfrm>
            <a:off x="4711337" y="4694308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7" name="Picture 20">
            <a:extLst>
              <a:ext uri="{FF2B5EF4-FFF2-40B4-BE49-F238E27FC236}">
                <a16:creationId xmlns:a16="http://schemas.microsoft.com/office/drawing/2014/main" id="{836528F4-2F89-4779-A654-75DFEA03F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3971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8" name="Овал 57">
            <a:extLst>
              <a:ext uri="{FF2B5EF4-FFF2-40B4-BE49-F238E27FC236}">
                <a16:creationId xmlns:a16="http://schemas.microsoft.com/office/drawing/2014/main" id="{EA0F8F27-A35C-41F6-8A62-067BAC376C9C}"/>
              </a:ext>
            </a:extLst>
          </p:cNvPr>
          <p:cNvSpPr/>
          <p:nvPr/>
        </p:nvSpPr>
        <p:spPr>
          <a:xfrm>
            <a:off x="7534576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DDBC4283-64BA-44DA-800F-A6A81CC6B64A}"/>
              </a:ext>
            </a:extLst>
          </p:cNvPr>
          <p:cNvSpPr/>
          <p:nvPr/>
        </p:nvSpPr>
        <p:spPr>
          <a:xfrm>
            <a:off x="153288" y="975359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53B3C7BD-6140-40EC-8D2B-708F87A20F66}"/>
              </a:ext>
            </a:extLst>
          </p:cNvPr>
          <p:cNvSpPr/>
          <p:nvPr/>
        </p:nvSpPr>
        <p:spPr>
          <a:xfrm>
            <a:off x="777742" y="975359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4834B892-6A9A-488C-A5C2-97A8686D9BF3}"/>
              </a:ext>
            </a:extLst>
          </p:cNvPr>
          <p:cNvSpPr/>
          <p:nvPr/>
        </p:nvSpPr>
        <p:spPr>
          <a:xfrm>
            <a:off x="1401190" y="975359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49C268CC-58AB-4133-A951-E605048B9CA1}"/>
              </a:ext>
            </a:extLst>
          </p:cNvPr>
          <p:cNvSpPr/>
          <p:nvPr/>
        </p:nvSpPr>
        <p:spPr>
          <a:xfrm>
            <a:off x="153288" y="2880611"/>
            <a:ext cx="583745" cy="548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75FBF360-A813-402B-93DB-4844B78EC8A3}"/>
              </a:ext>
            </a:extLst>
          </p:cNvPr>
          <p:cNvSpPr/>
          <p:nvPr/>
        </p:nvSpPr>
        <p:spPr>
          <a:xfrm>
            <a:off x="777742" y="2880611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BF26A746-2C6A-4105-B25D-82637D6C390C}"/>
              </a:ext>
            </a:extLst>
          </p:cNvPr>
          <p:cNvSpPr/>
          <p:nvPr/>
        </p:nvSpPr>
        <p:spPr>
          <a:xfrm>
            <a:off x="1401190" y="2880611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4CD3C540-3928-4BE1-B44E-843B12DF4448}"/>
              </a:ext>
            </a:extLst>
          </p:cNvPr>
          <p:cNvSpPr/>
          <p:nvPr/>
        </p:nvSpPr>
        <p:spPr>
          <a:xfrm>
            <a:off x="153288" y="4869305"/>
            <a:ext cx="583745" cy="548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D3803ED7-C531-4C02-AEBE-F1C57EF6EA9A}"/>
              </a:ext>
            </a:extLst>
          </p:cNvPr>
          <p:cNvSpPr/>
          <p:nvPr/>
        </p:nvSpPr>
        <p:spPr>
          <a:xfrm>
            <a:off x="777742" y="4869305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900970CB-3E18-411A-A823-567DC4577E9A}"/>
              </a:ext>
            </a:extLst>
          </p:cNvPr>
          <p:cNvSpPr/>
          <p:nvPr/>
        </p:nvSpPr>
        <p:spPr>
          <a:xfrm>
            <a:off x="1401190" y="4869305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A204A54-7E81-49F6-AD57-051CBE54C2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8002" y="1007400"/>
            <a:ext cx="1929354" cy="1979639"/>
          </a:xfrm>
          <a:prstGeom prst="rect">
            <a:avLst/>
          </a:prstGeom>
        </p:spPr>
      </p:pic>
      <p:pic>
        <p:nvPicPr>
          <p:cNvPr id="5" name="Рисунок 4" descr="Изображение выглядит как в помещении, мебель, подушк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7369D80E-118F-2965-D2E6-71C08A0F3C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40" y="4556425"/>
            <a:ext cx="1289302" cy="1289302"/>
          </a:xfrm>
          <a:prstGeom prst="rect">
            <a:avLst/>
          </a:prstGeom>
        </p:spPr>
      </p:pic>
      <p:pic>
        <p:nvPicPr>
          <p:cNvPr id="9" name="Рисунок 8" descr="Изображение выглядит как птица, игрушка, Резиновая уточ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AC5308B-0F84-FB2C-195A-3B475A93AE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0" y="2432178"/>
            <a:ext cx="1445253" cy="1445253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90DCB204-E584-1181-A42E-C7FA83E34C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90" y="693595"/>
            <a:ext cx="1335467" cy="1335467"/>
          </a:xfrm>
          <a:prstGeom prst="rect">
            <a:avLst/>
          </a:prstGeom>
        </p:spPr>
      </p:pic>
      <p:pic>
        <p:nvPicPr>
          <p:cNvPr id="35" name="часы кр">
            <a:extLst>
              <a:ext uri="{FF2B5EF4-FFF2-40B4-BE49-F238E27FC236}">
                <a16:creationId xmlns:a16="http://schemas.microsoft.com/office/drawing/2014/main" id="{B874AFBE-29F2-4DB4-BB99-6DCC4A06E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28991" y="769436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часы нол">
            <a:extLst>
              <a:ext uri="{FF2B5EF4-FFF2-40B4-BE49-F238E27FC236}">
                <a16:creationId xmlns:a16="http://schemas.microsoft.com/office/drawing/2014/main" id="{C181882A-5364-4344-8671-D21012CC37ED}"/>
              </a:ext>
            </a:extLst>
          </p:cNvPr>
          <p:cNvSpPr/>
          <p:nvPr/>
        </p:nvSpPr>
        <p:spPr>
          <a:xfrm>
            <a:off x="6487916" y="752111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7" name="Picture 20">
            <a:extLst>
              <a:ext uri="{FF2B5EF4-FFF2-40B4-BE49-F238E27FC236}">
                <a16:creationId xmlns:a16="http://schemas.microsoft.com/office/drawing/2014/main" id="{7DC0E21D-8235-4B1A-95DA-1700F18C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8188" y="2603326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Овал 47">
            <a:extLst>
              <a:ext uri="{FF2B5EF4-FFF2-40B4-BE49-F238E27FC236}">
                <a16:creationId xmlns:a16="http://schemas.microsoft.com/office/drawing/2014/main" id="{1D6A7FB9-3E11-479D-92D2-9AC63AC1F919}"/>
              </a:ext>
            </a:extLst>
          </p:cNvPr>
          <p:cNvSpPr/>
          <p:nvPr/>
        </p:nvSpPr>
        <p:spPr>
          <a:xfrm>
            <a:off x="2737113" y="2586001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9" name="Picture 20">
            <a:extLst>
              <a:ext uri="{FF2B5EF4-FFF2-40B4-BE49-F238E27FC236}">
                <a16:creationId xmlns:a16="http://schemas.microsoft.com/office/drawing/2014/main" id="{651910B5-C4EB-403F-9E14-FDB70999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5844" y="4655976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Овал 59">
            <a:extLst>
              <a:ext uri="{FF2B5EF4-FFF2-40B4-BE49-F238E27FC236}">
                <a16:creationId xmlns:a16="http://schemas.microsoft.com/office/drawing/2014/main" id="{9D567F38-095E-4EC5-9088-F69636266DF1}"/>
              </a:ext>
            </a:extLst>
          </p:cNvPr>
          <p:cNvSpPr/>
          <p:nvPr/>
        </p:nvSpPr>
        <p:spPr>
          <a:xfrm>
            <a:off x="6534769" y="4638651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80301" y="3252636"/>
            <a:ext cx="32289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0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2" grpId="0" animBg="1"/>
      <p:bldP spid="32" grpId="1" animBg="1"/>
      <p:bldP spid="40" grpId="0" animBg="1"/>
      <p:bldP spid="40" grpId="1" animBg="1"/>
      <p:bldP spid="44" grpId="0" animBg="1"/>
      <p:bldP spid="44" grpId="1" animBg="1"/>
      <p:bldP spid="52" grpId="0" animBg="1"/>
      <p:bldP spid="52" grpId="1" animBg="1"/>
      <p:bldP spid="56" grpId="0" animBg="1"/>
      <p:bldP spid="56" grpId="1" animBg="1"/>
      <p:bldP spid="36" grpId="0" animBg="1"/>
      <p:bldP spid="36" grpId="1" animBg="1"/>
      <p:bldP spid="48" grpId="0" animBg="1"/>
      <p:bldP spid="48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2024-08-25T20:10:57Z</dcterms:created>
  <dcterms:modified xsi:type="dcterms:W3CDTF">2024-11-05T17:35:40Z</dcterms:modified>
</cp:coreProperties>
</file>