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99" d="100"/>
          <a:sy n="99" d="100"/>
        </p:scale>
        <p:origin x="-1824" y="-9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EAC0-C764-4506-B2A9-A12683B97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1DC3FA1A-FCBB-4BA1-A6D0-F132D059D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EE684F-93DF-4AF2-AA21-9E1E1654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4F18FF-019D-4450-926D-9CCC02EA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13A567E-6077-404A-9AB2-9A448240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2131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97A9FA-74E6-403A-A171-D1AC8CCA3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21A1FC4-0646-40CF-BC43-39D5CD044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15913C-2B16-4C89-AEA1-4FA360D80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B0BE741-425E-427D-AC63-58B3D91AA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E7DEE7-7E62-4B66-8CCD-8BE6ED10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934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2A87554-C5F8-413F-9AF1-5894393585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428A6B-017D-4893-8BEC-D53F10B47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BFEADC-45F6-44E4-8076-0A77A308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522341-F347-4E6D-BE16-B761D186D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8FF85FB-ACE4-4890-A112-3488ED94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9667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6DE9E-1AB8-4A76-BB88-F623285B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17859-BD2E-427D-B796-F3E129178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810CD3-0B63-4C9E-A1C0-62BD6E6B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43F6CEA-78B6-450E-868C-0617AA35B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6DD2A5-4ED6-46B6-9762-4F350F01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639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DFB441-F209-4335-8C3A-3267C05EF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4707F90-0E3B-4078-A0E3-9EE7259B8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6745B0-95F7-4AF1-8D2F-E640AA52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82CFE0-1172-4784-A33C-43864DC4E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F13F172-86DB-4922-964C-402A4B976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0610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1B53A-1691-42E9-9757-3C4B72C93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B60D587-2CEE-42A3-B8E4-A9D8C091F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C81A762-9347-4DE6-9C65-7057BB8E0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84B21-1139-420F-899C-5F48E108E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4A2284D-9163-477A-A62F-944B5728F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34BC80A-B7F8-4A8E-BB23-14BC3F6C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348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D65779-2CA5-4C93-A572-E2A9FA9F9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79F1545-46B4-4479-925B-5C37D8940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865F34-E712-431D-9FD4-C9D1BDE8F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47B16B4-754E-4D66-9784-39057652C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5A5E0D-9E4E-432E-B89D-D6A81606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48D148-B800-4B5F-883A-6FECFB1CD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3966AA4-2AD3-4A04-83F6-17A6897CE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621A266-BC9F-46CE-B8BC-C91A51F6A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991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AB469-2761-45A1-980F-12F47F601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37C4C98-FC9A-4EB5-BA16-57B92F8B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6E52DD-62DC-4B48-B8FF-71997A20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D7B5181-463F-482C-AF2B-008C2D69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091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421D1A8-80A4-44A5-A6FE-9B696137F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C92A9F4-4D92-4ABE-8DE4-CA4B3D1DB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5F6837-D5CB-4B39-BF75-82AFD258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2799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EB805-76D6-4F25-AA82-1E4EF07C8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4CB9A4-7E65-446A-ABD6-4BAC4D74AA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50F6326-28EC-421B-A236-9C34B77A1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D0190AF-9F9D-48D3-B77D-4A5F9CD85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7EB90FE-7098-4EE0-8BF2-A83F0E04C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2886D89-08FA-40F6-80F2-5D230BE3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0466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546FDF-8756-4434-B5CC-DB321170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9B7F5C6-5879-470D-8508-CA4386CF2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2450085-2079-4D54-ACF5-FBD69B621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90A84F-253E-470A-9120-DC38CD206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B9026E-261F-4477-8A81-0BBE75B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2AB0D-187B-4D06-A28C-992E7D27A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30951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3DF6C2-FFF5-487C-AAC7-3369528EE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86A0A9F-7908-41E3-97A2-7329091ED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4EDF1-1BFA-4079-96F0-A6625C98D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22E35-F08F-4A03-B452-BC2CD030A1AC}" type="datetimeFigureOut">
              <a:rPr lang="LID4096" smtClean="0"/>
              <a:t>05/01/2025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96FD6D9-6DB8-4297-B648-36DA5A804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9AD73BC-0160-481C-BA76-BB53A66B4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EBC6D-C929-46CB-9F92-323C38E26D49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911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3F81C8-06B6-4CFE-A64B-3BCE9D3AA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41"/>
            <a:ext cx="12192000" cy="6858000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B4355127-403B-4A07-BB4E-DA513BAF39CB}"/>
              </a:ext>
            </a:extLst>
          </p:cNvPr>
          <p:cNvSpPr/>
          <p:nvPr/>
        </p:nvSpPr>
        <p:spPr>
          <a:xfrm>
            <a:off x="2820917" y="505816"/>
            <a:ext cx="7331751" cy="5806801"/>
          </a:xfrm>
          <a:custGeom>
            <a:avLst/>
            <a:gdLst>
              <a:gd name="connsiteX0" fmla="*/ 0 w 7331751"/>
              <a:gd name="connsiteY0" fmla="*/ 967820 h 5806801"/>
              <a:gd name="connsiteX1" fmla="*/ 967820 w 7331751"/>
              <a:gd name="connsiteY1" fmla="*/ 0 h 5806801"/>
              <a:gd name="connsiteX2" fmla="*/ 1567388 w 7331751"/>
              <a:gd name="connsiteY2" fmla="*/ 0 h 5806801"/>
              <a:gd name="connsiteX3" fmla="*/ 2166956 w 7331751"/>
              <a:gd name="connsiteY3" fmla="*/ 0 h 5806801"/>
              <a:gd name="connsiteX4" fmla="*/ 2874446 w 7331751"/>
              <a:gd name="connsiteY4" fmla="*/ 0 h 5806801"/>
              <a:gd name="connsiteX5" fmla="*/ 3312130 w 7331751"/>
              <a:gd name="connsiteY5" fmla="*/ 0 h 5806801"/>
              <a:gd name="connsiteX6" fmla="*/ 4019621 w 7331751"/>
              <a:gd name="connsiteY6" fmla="*/ 0 h 5806801"/>
              <a:gd name="connsiteX7" fmla="*/ 4511266 w 7331751"/>
              <a:gd name="connsiteY7" fmla="*/ 0 h 5806801"/>
              <a:gd name="connsiteX8" fmla="*/ 5110834 w 7331751"/>
              <a:gd name="connsiteY8" fmla="*/ 0 h 5806801"/>
              <a:gd name="connsiteX9" fmla="*/ 5602480 w 7331751"/>
              <a:gd name="connsiteY9" fmla="*/ 0 h 5806801"/>
              <a:gd name="connsiteX10" fmla="*/ 6363931 w 7331751"/>
              <a:gd name="connsiteY10" fmla="*/ 0 h 5806801"/>
              <a:gd name="connsiteX11" fmla="*/ 7331751 w 7331751"/>
              <a:gd name="connsiteY11" fmla="*/ 967820 h 5806801"/>
              <a:gd name="connsiteX12" fmla="*/ 7331751 w 7331751"/>
              <a:gd name="connsiteY12" fmla="*/ 1404708 h 5806801"/>
              <a:gd name="connsiteX13" fmla="*/ 7331751 w 7331751"/>
              <a:gd name="connsiteY13" fmla="*/ 1841596 h 5806801"/>
              <a:gd name="connsiteX14" fmla="*/ 7331751 w 7331751"/>
              <a:gd name="connsiteY14" fmla="*/ 2433331 h 5806801"/>
              <a:gd name="connsiteX15" fmla="*/ 7331751 w 7331751"/>
              <a:gd name="connsiteY15" fmla="*/ 3063777 h 5806801"/>
              <a:gd name="connsiteX16" fmla="*/ 7331751 w 7331751"/>
              <a:gd name="connsiteY16" fmla="*/ 3539377 h 5806801"/>
              <a:gd name="connsiteX17" fmla="*/ 7331751 w 7331751"/>
              <a:gd name="connsiteY17" fmla="*/ 4169823 h 5806801"/>
              <a:gd name="connsiteX18" fmla="*/ 7331751 w 7331751"/>
              <a:gd name="connsiteY18" fmla="*/ 4838981 h 5806801"/>
              <a:gd name="connsiteX19" fmla="*/ 6363931 w 7331751"/>
              <a:gd name="connsiteY19" fmla="*/ 5806801 h 5806801"/>
              <a:gd name="connsiteX20" fmla="*/ 5926246 w 7331751"/>
              <a:gd name="connsiteY20" fmla="*/ 5806801 h 5806801"/>
              <a:gd name="connsiteX21" fmla="*/ 5218756 w 7331751"/>
              <a:gd name="connsiteY21" fmla="*/ 5806801 h 5806801"/>
              <a:gd name="connsiteX22" fmla="*/ 4727111 w 7331751"/>
              <a:gd name="connsiteY22" fmla="*/ 5806801 h 5806801"/>
              <a:gd name="connsiteX23" fmla="*/ 4073582 w 7331751"/>
              <a:gd name="connsiteY23" fmla="*/ 5806801 h 5806801"/>
              <a:gd name="connsiteX24" fmla="*/ 3420053 w 7331751"/>
              <a:gd name="connsiteY24" fmla="*/ 5806801 h 5806801"/>
              <a:gd name="connsiteX25" fmla="*/ 2928407 w 7331751"/>
              <a:gd name="connsiteY25" fmla="*/ 5806801 h 5806801"/>
              <a:gd name="connsiteX26" fmla="*/ 2220917 w 7331751"/>
              <a:gd name="connsiteY26" fmla="*/ 5806801 h 5806801"/>
              <a:gd name="connsiteX27" fmla="*/ 1729271 w 7331751"/>
              <a:gd name="connsiteY27" fmla="*/ 5806801 h 5806801"/>
              <a:gd name="connsiteX28" fmla="*/ 967820 w 7331751"/>
              <a:gd name="connsiteY28" fmla="*/ 5806801 h 5806801"/>
              <a:gd name="connsiteX29" fmla="*/ 0 w 7331751"/>
              <a:gd name="connsiteY29" fmla="*/ 4838981 h 5806801"/>
              <a:gd name="connsiteX30" fmla="*/ 0 w 7331751"/>
              <a:gd name="connsiteY30" fmla="*/ 4363381 h 5806801"/>
              <a:gd name="connsiteX31" fmla="*/ 0 w 7331751"/>
              <a:gd name="connsiteY31" fmla="*/ 3926493 h 5806801"/>
              <a:gd name="connsiteX32" fmla="*/ 0 w 7331751"/>
              <a:gd name="connsiteY32" fmla="*/ 3334758 h 5806801"/>
              <a:gd name="connsiteX33" fmla="*/ 0 w 7331751"/>
              <a:gd name="connsiteY33" fmla="*/ 2743024 h 5806801"/>
              <a:gd name="connsiteX34" fmla="*/ 0 w 7331751"/>
              <a:gd name="connsiteY34" fmla="*/ 2151289 h 5806801"/>
              <a:gd name="connsiteX35" fmla="*/ 0 w 7331751"/>
              <a:gd name="connsiteY35" fmla="*/ 1636978 h 5806801"/>
              <a:gd name="connsiteX36" fmla="*/ 0 w 7331751"/>
              <a:gd name="connsiteY36" fmla="*/ 967820 h 5806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7331751" h="5806801" fill="none" extrusionOk="0">
                <a:moveTo>
                  <a:pt x="0" y="967820"/>
                </a:moveTo>
                <a:cubicBezTo>
                  <a:pt x="-32791" y="401666"/>
                  <a:pt x="473157" y="-38797"/>
                  <a:pt x="967820" y="0"/>
                </a:cubicBezTo>
                <a:cubicBezTo>
                  <a:pt x="1103291" y="-30468"/>
                  <a:pt x="1400218" y="3330"/>
                  <a:pt x="1567388" y="0"/>
                </a:cubicBezTo>
                <a:cubicBezTo>
                  <a:pt x="1734558" y="-3330"/>
                  <a:pt x="1888737" y="71920"/>
                  <a:pt x="2166956" y="0"/>
                </a:cubicBezTo>
                <a:cubicBezTo>
                  <a:pt x="2445175" y="-71920"/>
                  <a:pt x="2548865" y="74730"/>
                  <a:pt x="2874446" y="0"/>
                </a:cubicBezTo>
                <a:cubicBezTo>
                  <a:pt x="3200027" y="-74730"/>
                  <a:pt x="3216847" y="16937"/>
                  <a:pt x="3312130" y="0"/>
                </a:cubicBezTo>
                <a:cubicBezTo>
                  <a:pt x="3407413" y="-16937"/>
                  <a:pt x="3726100" y="67605"/>
                  <a:pt x="4019621" y="0"/>
                </a:cubicBezTo>
                <a:cubicBezTo>
                  <a:pt x="4313142" y="-67605"/>
                  <a:pt x="4341087" y="52287"/>
                  <a:pt x="4511266" y="0"/>
                </a:cubicBezTo>
                <a:cubicBezTo>
                  <a:pt x="4681446" y="-52287"/>
                  <a:pt x="4832704" y="12694"/>
                  <a:pt x="5110834" y="0"/>
                </a:cubicBezTo>
                <a:cubicBezTo>
                  <a:pt x="5388964" y="-12694"/>
                  <a:pt x="5418585" y="2238"/>
                  <a:pt x="5602480" y="0"/>
                </a:cubicBezTo>
                <a:cubicBezTo>
                  <a:pt x="5786375" y="-2238"/>
                  <a:pt x="6177014" y="90423"/>
                  <a:pt x="6363931" y="0"/>
                </a:cubicBezTo>
                <a:cubicBezTo>
                  <a:pt x="6898674" y="37566"/>
                  <a:pt x="7385922" y="434482"/>
                  <a:pt x="7331751" y="967820"/>
                </a:cubicBezTo>
                <a:cubicBezTo>
                  <a:pt x="7373595" y="1121617"/>
                  <a:pt x="7281990" y="1189619"/>
                  <a:pt x="7331751" y="1404708"/>
                </a:cubicBezTo>
                <a:cubicBezTo>
                  <a:pt x="7381512" y="1619797"/>
                  <a:pt x="7295129" y="1673917"/>
                  <a:pt x="7331751" y="1841596"/>
                </a:cubicBezTo>
                <a:cubicBezTo>
                  <a:pt x="7368373" y="2009275"/>
                  <a:pt x="7268774" y="2284868"/>
                  <a:pt x="7331751" y="2433331"/>
                </a:cubicBezTo>
                <a:cubicBezTo>
                  <a:pt x="7394728" y="2581794"/>
                  <a:pt x="7256396" y="2755815"/>
                  <a:pt x="7331751" y="3063777"/>
                </a:cubicBezTo>
                <a:cubicBezTo>
                  <a:pt x="7407106" y="3371739"/>
                  <a:pt x="7284084" y="3319811"/>
                  <a:pt x="7331751" y="3539377"/>
                </a:cubicBezTo>
                <a:cubicBezTo>
                  <a:pt x="7379418" y="3758943"/>
                  <a:pt x="7291414" y="4014250"/>
                  <a:pt x="7331751" y="4169823"/>
                </a:cubicBezTo>
                <a:cubicBezTo>
                  <a:pt x="7372088" y="4325396"/>
                  <a:pt x="7262631" y="4655302"/>
                  <a:pt x="7331751" y="4838981"/>
                </a:cubicBezTo>
                <a:cubicBezTo>
                  <a:pt x="7376797" y="5423404"/>
                  <a:pt x="7003763" y="5806565"/>
                  <a:pt x="6363931" y="5806801"/>
                </a:cubicBezTo>
                <a:cubicBezTo>
                  <a:pt x="6152872" y="5843953"/>
                  <a:pt x="6143077" y="5802528"/>
                  <a:pt x="5926246" y="5806801"/>
                </a:cubicBezTo>
                <a:cubicBezTo>
                  <a:pt x="5709416" y="5811074"/>
                  <a:pt x="5484269" y="5726549"/>
                  <a:pt x="5218756" y="5806801"/>
                </a:cubicBezTo>
                <a:cubicBezTo>
                  <a:pt x="4953243" y="5887053"/>
                  <a:pt x="4866781" y="5790981"/>
                  <a:pt x="4727111" y="5806801"/>
                </a:cubicBezTo>
                <a:cubicBezTo>
                  <a:pt x="4587441" y="5822621"/>
                  <a:pt x="4396541" y="5776693"/>
                  <a:pt x="4073582" y="5806801"/>
                </a:cubicBezTo>
                <a:cubicBezTo>
                  <a:pt x="3750623" y="5836909"/>
                  <a:pt x="3639888" y="5772370"/>
                  <a:pt x="3420053" y="5806801"/>
                </a:cubicBezTo>
                <a:cubicBezTo>
                  <a:pt x="3200218" y="5841232"/>
                  <a:pt x="3057168" y="5783138"/>
                  <a:pt x="2928407" y="5806801"/>
                </a:cubicBezTo>
                <a:cubicBezTo>
                  <a:pt x="2799646" y="5830464"/>
                  <a:pt x="2524148" y="5781543"/>
                  <a:pt x="2220917" y="5806801"/>
                </a:cubicBezTo>
                <a:cubicBezTo>
                  <a:pt x="1917686" y="5832059"/>
                  <a:pt x="1968792" y="5784748"/>
                  <a:pt x="1729271" y="5806801"/>
                </a:cubicBezTo>
                <a:cubicBezTo>
                  <a:pt x="1489750" y="5828854"/>
                  <a:pt x="1301652" y="5730633"/>
                  <a:pt x="967820" y="5806801"/>
                </a:cubicBezTo>
                <a:cubicBezTo>
                  <a:pt x="291452" y="5789991"/>
                  <a:pt x="5411" y="5443256"/>
                  <a:pt x="0" y="4838981"/>
                </a:cubicBezTo>
                <a:cubicBezTo>
                  <a:pt x="-28731" y="4702983"/>
                  <a:pt x="26451" y="4557381"/>
                  <a:pt x="0" y="4363381"/>
                </a:cubicBezTo>
                <a:cubicBezTo>
                  <a:pt x="-26451" y="4169381"/>
                  <a:pt x="34336" y="4103886"/>
                  <a:pt x="0" y="3926493"/>
                </a:cubicBezTo>
                <a:cubicBezTo>
                  <a:pt x="-34336" y="3749100"/>
                  <a:pt x="70350" y="3498246"/>
                  <a:pt x="0" y="3334758"/>
                </a:cubicBezTo>
                <a:cubicBezTo>
                  <a:pt x="-70350" y="3171270"/>
                  <a:pt x="9199" y="2923964"/>
                  <a:pt x="0" y="2743024"/>
                </a:cubicBezTo>
                <a:cubicBezTo>
                  <a:pt x="-9199" y="2562084"/>
                  <a:pt x="70322" y="2371144"/>
                  <a:pt x="0" y="2151289"/>
                </a:cubicBezTo>
                <a:cubicBezTo>
                  <a:pt x="-70322" y="1931435"/>
                  <a:pt x="40240" y="1822354"/>
                  <a:pt x="0" y="1636978"/>
                </a:cubicBezTo>
                <a:cubicBezTo>
                  <a:pt x="-40240" y="1451602"/>
                  <a:pt x="50600" y="1268970"/>
                  <a:pt x="0" y="967820"/>
                </a:cubicBezTo>
                <a:close/>
              </a:path>
              <a:path w="7331751" h="5806801" stroke="0" extrusionOk="0">
                <a:moveTo>
                  <a:pt x="0" y="967820"/>
                </a:moveTo>
                <a:cubicBezTo>
                  <a:pt x="61887" y="288568"/>
                  <a:pt x="414381" y="36306"/>
                  <a:pt x="967820" y="0"/>
                </a:cubicBezTo>
                <a:cubicBezTo>
                  <a:pt x="1123122" y="-26220"/>
                  <a:pt x="1328395" y="38667"/>
                  <a:pt x="1567388" y="0"/>
                </a:cubicBezTo>
                <a:cubicBezTo>
                  <a:pt x="1806381" y="-38667"/>
                  <a:pt x="1915562" y="14916"/>
                  <a:pt x="2005072" y="0"/>
                </a:cubicBezTo>
                <a:cubicBezTo>
                  <a:pt x="2094582" y="-14916"/>
                  <a:pt x="2524908" y="56091"/>
                  <a:pt x="2712563" y="0"/>
                </a:cubicBezTo>
                <a:cubicBezTo>
                  <a:pt x="2900218" y="-56091"/>
                  <a:pt x="3124295" y="1033"/>
                  <a:pt x="3420053" y="0"/>
                </a:cubicBezTo>
                <a:cubicBezTo>
                  <a:pt x="3715811" y="-1033"/>
                  <a:pt x="3754138" y="18122"/>
                  <a:pt x="3911698" y="0"/>
                </a:cubicBezTo>
                <a:cubicBezTo>
                  <a:pt x="4069258" y="-18122"/>
                  <a:pt x="4217749" y="16239"/>
                  <a:pt x="4349383" y="0"/>
                </a:cubicBezTo>
                <a:cubicBezTo>
                  <a:pt x="4481018" y="-16239"/>
                  <a:pt x="4849413" y="71501"/>
                  <a:pt x="5002912" y="0"/>
                </a:cubicBezTo>
                <a:cubicBezTo>
                  <a:pt x="5156411" y="-71501"/>
                  <a:pt x="5267630" y="37821"/>
                  <a:pt x="5440596" y="0"/>
                </a:cubicBezTo>
                <a:cubicBezTo>
                  <a:pt x="5613562" y="-37821"/>
                  <a:pt x="6145571" y="52926"/>
                  <a:pt x="6363931" y="0"/>
                </a:cubicBezTo>
                <a:cubicBezTo>
                  <a:pt x="7018172" y="-66831"/>
                  <a:pt x="7398798" y="348435"/>
                  <a:pt x="7331751" y="967820"/>
                </a:cubicBezTo>
                <a:cubicBezTo>
                  <a:pt x="7376574" y="1101168"/>
                  <a:pt x="7316885" y="1382038"/>
                  <a:pt x="7331751" y="1598266"/>
                </a:cubicBezTo>
                <a:cubicBezTo>
                  <a:pt x="7346617" y="1814494"/>
                  <a:pt x="7268843" y="1933684"/>
                  <a:pt x="7331751" y="2190001"/>
                </a:cubicBezTo>
                <a:cubicBezTo>
                  <a:pt x="7394659" y="2446319"/>
                  <a:pt x="7293472" y="2649649"/>
                  <a:pt x="7331751" y="2781735"/>
                </a:cubicBezTo>
                <a:cubicBezTo>
                  <a:pt x="7370030" y="2913821"/>
                  <a:pt x="7307855" y="3224374"/>
                  <a:pt x="7331751" y="3373470"/>
                </a:cubicBezTo>
                <a:cubicBezTo>
                  <a:pt x="7355647" y="3522567"/>
                  <a:pt x="7306612" y="3805794"/>
                  <a:pt x="7331751" y="3965205"/>
                </a:cubicBezTo>
                <a:cubicBezTo>
                  <a:pt x="7356890" y="4124617"/>
                  <a:pt x="7305221" y="4441258"/>
                  <a:pt x="7331751" y="4838981"/>
                </a:cubicBezTo>
                <a:cubicBezTo>
                  <a:pt x="7282283" y="5403412"/>
                  <a:pt x="6855814" y="5923020"/>
                  <a:pt x="6363931" y="5806801"/>
                </a:cubicBezTo>
                <a:cubicBezTo>
                  <a:pt x="6020834" y="5838493"/>
                  <a:pt x="5835120" y="5731846"/>
                  <a:pt x="5656441" y="5806801"/>
                </a:cubicBezTo>
                <a:cubicBezTo>
                  <a:pt x="5477762" y="5881756"/>
                  <a:pt x="5116005" y="5732494"/>
                  <a:pt x="4948951" y="5806801"/>
                </a:cubicBezTo>
                <a:cubicBezTo>
                  <a:pt x="4781897" y="5881108"/>
                  <a:pt x="4528776" y="5784858"/>
                  <a:pt x="4295422" y="5806801"/>
                </a:cubicBezTo>
                <a:cubicBezTo>
                  <a:pt x="4062068" y="5828744"/>
                  <a:pt x="4045171" y="5775287"/>
                  <a:pt x="3857737" y="5806801"/>
                </a:cubicBezTo>
                <a:cubicBezTo>
                  <a:pt x="3670304" y="5838315"/>
                  <a:pt x="3542952" y="5798571"/>
                  <a:pt x="3420053" y="5806801"/>
                </a:cubicBezTo>
                <a:cubicBezTo>
                  <a:pt x="3297154" y="5815031"/>
                  <a:pt x="3077059" y="5760820"/>
                  <a:pt x="2982368" y="5806801"/>
                </a:cubicBezTo>
                <a:cubicBezTo>
                  <a:pt x="2887678" y="5852782"/>
                  <a:pt x="2580073" y="5804845"/>
                  <a:pt x="2328839" y="5806801"/>
                </a:cubicBezTo>
                <a:cubicBezTo>
                  <a:pt x="2077605" y="5808757"/>
                  <a:pt x="1953598" y="5762597"/>
                  <a:pt x="1783232" y="5806801"/>
                </a:cubicBezTo>
                <a:cubicBezTo>
                  <a:pt x="1612866" y="5851005"/>
                  <a:pt x="1310191" y="5746002"/>
                  <a:pt x="967820" y="5806801"/>
                </a:cubicBezTo>
                <a:cubicBezTo>
                  <a:pt x="411764" y="5794911"/>
                  <a:pt x="49856" y="5497373"/>
                  <a:pt x="0" y="4838981"/>
                </a:cubicBezTo>
                <a:cubicBezTo>
                  <a:pt x="-16690" y="4724328"/>
                  <a:pt x="33024" y="4538084"/>
                  <a:pt x="0" y="4363381"/>
                </a:cubicBezTo>
                <a:cubicBezTo>
                  <a:pt x="-33024" y="4188678"/>
                  <a:pt x="55367" y="3953003"/>
                  <a:pt x="0" y="3810358"/>
                </a:cubicBezTo>
                <a:cubicBezTo>
                  <a:pt x="-55367" y="3667713"/>
                  <a:pt x="30341" y="3412348"/>
                  <a:pt x="0" y="3257335"/>
                </a:cubicBezTo>
                <a:cubicBezTo>
                  <a:pt x="-30341" y="3102322"/>
                  <a:pt x="39612" y="3008692"/>
                  <a:pt x="0" y="2781735"/>
                </a:cubicBezTo>
                <a:cubicBezTo>
                  <a:pt x="-39612" y="2554778"/>
                  <a:pt x="9755" y="2396288"/>
                  <a:pt x="0" y="2267424"/>
                </a:cubicBezTo>
                <a:cubicBezTo>
                  <a:pt x="-9755" y="2138560"/>
                  <a:pt x="54932" y="2027855"/>
                  <a:pt x="0" y="1791824"/>
                </a:cubicBezTo>
                <a:cubicBezTo>
                  <a:pt x="-54932" y="1555793"/>
                  <a:pt x="4248" y="1302092"/>
                  <a:pt x="0" y="96782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377754106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ID4096" sz="1600" dirty="0">
              <a:solidFill>
                <a:schemeClr val="bg2">
                  <a:lumMod val="25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3893E8-77B5-4CEB-9A2A-CC4F036F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862" y="590953"/>
            <a:ext cx="5306785" cy="53067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D4FD5D5-88FD-42B3-B81C-89B485E14B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036" y="1504042"/>
            <a:ext cx="3527887" cy="35278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4F2849-D56B-4BA8-85C4-5AC4853086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314" y="3174234"/>
            <a:ext cx="6527800" cy="27428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F6CAA61-2225-45CC-998B-B33C36BBF8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33"/>
          <a:stretch/>
        </p:blipFill>
        <p:spPr>
          <a:xfrm>
            <a:off x="3253012" y="3179071"/>
            <a:ext cx="3307444" cy="274285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FEBF7AB-72BE-4803-8641-3D5CFEA5FE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8"/>
          <a:stretch/>
        </p:blipFill>
        <p:spPr>
          <a:xfrm>
            <a:off x="6494277" y="3193258"/>
            <a:ext cx="3273191" cy="2742857"/>
          </a:xfrm>
          <a:prstGeom prst="rect">
            <a:avLst/>
          </a:prstGeom>
        </p:spPr>
      </p:pic>
      <p:grpSp>
        <p:nvGrpSpPr>
          <p:cNvPr id="28" name="Групувати 27">
            <a:extLst>
              <a:ext uri="{FF2B5EF4-FFF2-40B4-BE49-F238E27FC236}">
                <a16:creationId xmlns:a16="http://schemas.microsoft.com/office/drawing/2014/main" id="{F98EDF2C-5289-4EAF-A916-136F3049557F}"/>
              </a:ext>
            </a:extLst>
          </p:cNvPr>
          <p:cNvGrpSpPr/>
          <p:nvPr/>
        </p:nvGrpSpPr>
        <p:grpSpPr>
          <a:xfrm>
            <a:off x="7328321" y="5118824"/>
            <a:ext cx="4391481" cy="1391556"/>
            <a:chOff x="7247387" y="4718355"/>
            <a:chExt cx="4391481" cy="1391556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01D5C97E-C4B0-4A93-937D-FCEF69889106}"/>
                </a:ext>
              </a:extLst>
            </p:cNvPr>
            <p:cNvSpPr/>
            <p:nvPr/>
          </p:nvSpPr>
          <p:spPr>
            <a:xfrm>
              <a:off x="7247387" y="4718355"/>
              <a:ext cx="4391481" cy="1391556"/>
            </a:xfrm>
            <a:custGeom>
              <a:avLst/>
              <a:gdLst>
                <a:gd name="connsiteX0" fmla="*/ 0 w 4391481"/>
                <a:gd name="connsiteY0" fmla="*/ 231931 h 1391556"/>
                <a:gd name="connsiteX1" fmla="*/ 231931 w 4391481"/>
                <a:gd name="connsiteY1" fmla="*/ 0 h 1391556"/>
                <a:gd name="connsiteX2" fmla="*/ 871572 w 4391481"/>
                <a:gd name="connsiteY2" fmla="*/ 0 h 1391556"/>
                <a:gd name="connsiteX3" fmla="*/ 1432660 w 4391481"/>
                <a:gd name="connsiteY3" fmla="*/ 0 h 1391556"/>
                <a:gd name="connsiteX4" fmla="*/ 1875920 w 4391481"/>
                <a:gd name="connsiteY4" fmla="*/ 0 h 1391556"/>
                <a:gd name="connsiteX5" fmla="*/ 2358456 w 4391481"/>
                <a:gd name="connsiteY5" fmla="*/ 0 h 1391556"/>
                <a:gd name="connsiteX6" fmla="*/ 2840992 w 4391481"/>
                <a:gd name="connsiteY6" fmla="*/ 0 h 1391556"/>
                <a:gd name="connsiteX7" fmla="*/ 3323528 w 4391481"/>
                <a:gd name="connsiteY7" fmla="*/ 0 h 1391556"/>
                <a:gd name="connsiteX8" fmla="*/ 4159550 w 4391481"/>
                <a:gd name="connsiteY8" fmla="*/ 0 h 1391556"/>
                <a:gd name="connsiteX9" fmla="*/ 4391481 w 4391481"/>
                <a:gd name="connsiteY9" fmla="*/ 231931 h 1391556"/>
                <a:gd name="connsiteX10" fmla="*/ 4391481 w 4391481"/>
                <a:gd name="connsiteY10" fmla="*/ 677224 h 1391556"/>
                <a:gd name="connsiteX11" fmla="*/ 4391481 w 4391481"/>
                <a:gd name="connsiteY11" fmla="*/ 1159625 h 1391556"/>
                <a:gd name="connsiteX12" fmla="*/ 4159550 w 4391481"/>
                <a:gd name="connsiteY12" fmla="*/ 1391556 h 1391556"/>
                <a:gd name="connsiteX13" fmla="*/ 3677014 w 4391481"/>
                <a:gd name="connsiteY13" fmla="*/ 1391556 h 1391556"/>
                <a:gd name="connsiteX14" fmla="*/ 3037373 w 4391481"/>
                <a:gd name="connsiteY14" fmla="*/ 1391556 h 1391556"/>
                <a:gd name="connsiteX15" fmla="*/ 2397732 w 4391481"/>
                <a:gd name="connsiteY15" fmla="*/ 1391556 h 1391556"/>
                <a:gd name="connsiteX16" fmla="*/ 1797368 w 4391481"/>
                <a:gd name="connsiteY16" fmla="*/ 1391556 h 1391556"/>
                <a:gd name="connsiteX17" fmla="*/ 1197003 w 4391481"/>
                <a:gd name="connsiteY17" fmla="*/ 1391556 h 1391556"/>
                <a:gd name="connsiteX18" fmla="*/ 231931 w 4391481"/>
                <a:gd name="connsiteY18" fmla="*/ 1391556 h 1391556"/>
                <a:gd name="connsiteX19" fmla="*/ 0 w 4391481"/>
                <a:gd name="connsiteY19" fmla="*/ 1159625 h 1391556"/>
                <a:gd name="connsiteX20" fmla="*/ 0 w 4391481"/>
                <a:gd name="connsiteY20" fmla="*/ 677224 h 1391556"/>
                <a:gd name="connsiteX21" fmla="*/ 0 w 4391481"/>
                <a:gd name="connsiteY21" fmla="*/ 231931 h 1391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391481" h="1391556" fill="none" extrusionOk="0">
                  <a:moveTo>
                    <a:pt x="0" y="231931"/>
                  </a:moveTo>
                  <a:cubicBezTo>
                    <a:pt x="-17832" y="74127"/>
                    <a:pt x="108531" y="-22469"/>
                    <a:pt x="231931" y="0"/>
                  </a:cubicBezTo>
                  <a:cubicBezTo>
                    <a:pt x="409817" y="-36242"/>
                    <a:pt x="627962" y="53084"/>
                    <a:pt x="871572" y="0"/>
                  </a:cubicBezTo>
                  <a:cubicBezTo>
                    <a:pt x="1115182" y="-53084"/>
                    <a:pt x="1256046" y="54013"/>
                    <a:pt x="1432660" y="0"/>
                  </a:cubicBezTo>
                  <a:cubicBezTo>
                    <a:pt x="1609274" y="-54013"/>
                    <a:pt x="1744765" y="39447"/>
                    <a:pt x="1875920" y="0"/>
                  </a:cubicBezTo>
                  <a:cubicBezTo>
                    <a:pt x="2007075" y="-39447"/>
                    <a:pt x="2120620" y="22156"/>
                    <a:pt x="2358456" y="0"/>
                  </a:cubicBezTo>
                  <a:cubicBezTo>
                    <a:pt x="2596292" y="-22156"/>
                    <a:pt x="2713318" y="26538"/>
                    <a:pt x="2840992" y="0"/>
                  </a:cubicBezTo>
                  <a:cubicBezTo>
                    <a:pt x="2968666" y="-26538"/>
                    <a:pt x="3182042" y="27831"/>
                    <a:pt x="3323528" y="0"/>
                  </a:cubicBezTo>
                  <a:cubicBezTo>
                    <a:pt x="3465014" y="-27831"/>
                    <a:pt x="3906179" y="98461"/>
                    <a:pt x="4159550" y="0"/>
                  </a:cubicBezTo>
                  <a:cubicBezTo>
                    <a:pt x="4278730" y="6063"/>
                    <a:pt x="4376968" y="107704"/>
                    <a:pt x="4391481" y="231931"/>
                  </a:cubicBezTo>
                  <a:cubicBezTo>
                    <a:pt x="4398046" y="360904"/>
                    <a:pt x="4377735" y="501257"/>
                    <a:pt x="4391481" y="677224"/>
                  </a:cubicBezTo>
                  <a:cubicBezTo>
                    <a:pt x="4405227" y="853191"/>
                    <a:pt x="4374219" y="965938"/>
                    <a:pt x="4391481" y="1159625"/>
                  </a:cubicBezTo>
                  <a:cubicBezTo>
                    <a:pt x="4387024" y="1261807"/>
                    <a:pt x="4267814" y="1391338"/>
                    <a:pt x="4159550" y="1391556"/>
                  </a:cubicBezTo>
                  <a:cubicBezTo>
                    <a:pt x="3933848" y="1397364"/>
                    <a:pt x="3876547" y="1336639"/>
                    <a:pt x="3677014" y="1391556"/>
                  </a:cubicBezTo>
                  <a:cubicBezTo>
                    <a:pt x="3477481" y="1446473"/>
                    <a:pt x="3344670" y="1383642"/>
                    <a:pt x="3037373" y="1391556"/>
                  </a:cubicBezTo>
                  <a:cubicBezTo>
                    <a:pt x="2730076" y="1399470"/>
                    <a:pt x="2571958" y="1386562"/>
                    <a:pt x="2397732" y="1391556"/>
                  </a:cubicBezTo>
                  <a:cubicBezTo>
                    <a:pt x="2223506" y="1396550"/>
                    <a:pt x="2011175" y="1382867"/>
                    <a:pt x="1797368" y="1391556"/>
                  </a:cubicBezTo>
                  <a:cubicBezTo>
                    <a:pt x="1583561" y="1400245"/>
                    <a:pt x="1481611" y="1325174"/>
                    <a:pt x="1197003" y="1391556"/>
                  </a:cubicBezTo>
                  <a:cubicBezTo>
                    <a:pt x="912395" y="1457938"/>
                    <a:pt x="660922" y="1344029"/>
                    <a:pt x="231931" y="1391556"/>
                  </a:cubicBezTo>
                  <a:cubicBezTo>
                    <a:pt x="87629" y="1379166"/>
                    <a:pt x="15151" y="1283824"/>
                    <a:pt x="0" y="1159625"/>
                  </a:cubicBezTo>
                  <a:cubicBezTo>
                    <a:pt x="-47192" y="962473"/>
                    <a:pt x="47302" y="837123"/>
                    <a:pt x="0" y="677224"/>
                  </a:cubicBezTo>
                  <a:cubicBezTo>
                    <a:pt x="-47302" y="517325"/>
                    <a:pt x="50932" y="407617"/>
                    <a:pt x="0" y="231931"/>
                  </a:cubicBezTo>
                  <a:close/>
                </a:path>
                <a:path w="4391481" h="1391556" stroke="0" extrusionOk="0">
                  <a:moveTo>
                    <a:pt x="0" y="231931"/>
                  </a:moveTo>
                  <a:cubicBezTo>
                    <a:pt x="-27050" y="93739"/>
                    <a:pt x="116366" y="-14171"/>
                    <a:pt x="231931" y="0"/>
                  </a:cubicBezTo>
                  <a:cubicBezTo>
                    <a:pt x="437070" y="-53644"/>
                    <a:pt x="607015" y="42757"/>
                    <a:pt x="793019" y="0"/>
                  </a:cubicBezTo>
                  <a:cubicBezTo>
                    <a:pt x="979023" y="-42757"/>
                    <a:pt x="1067319" y="16079"/>
                    <a:pt x="1314832" y="0"/>
                  </a:cubicBezTo>
                  <a:cubicBezTo>
                    <a:pt x="1562345" y="-16079"/>
                    <a:pt x="1648611" y="45709"/>
                    <a:pt x="1915196" y="0"/>
                  </a:cubicBezTo>
                  <a:cubicBezTo>
                    <a:pt x="2181781" y="-45709"/>
                    <a:pt x="2159042" y="8491"/>
                    <a:pt x="2397732" y="0"/>
                  </a:cubicBezTo>
                  <a:cubicBezTo>
                    <a:pt x="2636422" y="-8491"/>
                    <a:pt x="2680771" y="56813"/>
                    <a:pt x="2958821" y="0"/>
                  </a:cubicBezTo>
                  <a:cubicBezTo>
                    <a:pt x="3236871" y="-56813"/>
                    <a:pt x="3365828" y="18280"/>
                    <a:pt x="3519909" y="0"/>
                  </a:cubicBezTo>
                  <a:cubicBezTo>
                    <a:pt x="3673990" y="-18280"/>
                    <a:pt x="3863559" y="70821"/>
                    <a:pt x="4159550" y="0"/>
                  </a:cubicBezTo>
                  <a:cubicBezTo>
                    <a:pt x="4280004" y="-4439"/>
                    <a:pt x="4371968" y="84007"/>
                    <a:pt x="4391481" y="231931"/>
                  </a:cubicBezTo>
                  <a:cubicBezTo>
                    <a:pt x="4426942" y="347641"/>
                    <a:pt x="4337829" y="616436"/>
                    <a:pt x="4391481" y="714332"/>
                  </a:cubicBezTo>
                  <a:cubicBezTo>
                    <a:pt x="4445133" y="812228"/>
                    <a:pt x="4390030" y="986075"/>
                    <a:pt x="4391481" y="1159625"/>
                  </a:cubicBezTo>
                  <a:cubicBezTo>
                    <a:pt x="4396975" y="1313876"/>
                    <a:pt x="4305012" y="1413080"/>
                    <a:pt x="4159550" y="1391556"/>
                  </a:cubicBezTo>
                  <a:cubicBezTo>
                    <a:pt x="3993794" y="1424754"/>
                    <a:pt x="3797752" y="1342549"/>
                    <a:pt x="3637738" y="1391556"/>
                  </a:cubicBezTo>
                  <a:cubicBezTo>
                    <a:pt x="3477724" y="1440563"/>
                    <a:pt x="3321269" y="1343371"/>
                    <a:pt x="3155202" y="1391556"/>
                  </a:cubicBezTo>
                  <a:cubicBezTo>
                    <a:pt x="2989135" y="1439741"/>
                    <a:pt x="2752408" y="1321868"/>
                    <a:pt x="2554837" y="1391556"/>
                  </a:cubicBezTo>
                  <a:cubicBezTo>
                    <a:pt x="2357266" y="1461244"/>
                    <a:pt x="2213284" y="1357427"/>
                    <a:pt x="1954472" y="1391556"/>
                  </a:cubicBezTo>
                  <a:cubicBezTo>
                    <a:pt x="1695661" y="1425685"/>
                    <a:pt x="1677148" y="1344535"/>
                    <a:pt x="1511213" y="1391556"/>
                  </a:cubicBezTo>
                  <a:cubicBezTo>
                    <a:pt x="1345278" y="1438577"/>
                    <a:pt x="1166717" y="1332038"/>
                    <a:pt x="950124" y="1391556"/>
                  </a:cubicBezTo>
                  <a:cubicBezTo>
                    <a:pt x="733531" y="1451074"/>
                    <a:pt x="521206" y="1320886"/>
                    <a:pt x="231931" y="1391556"/>
                  </a:cubicBezTo>
                  <a:cubicBezTo>
                    <a:pt x="113933" y="1381614"/>
                    <a:pt x="9615" y="1270036"/>
                    <a:pt x="0" y="1159625"/>
                  </a:cubicBezTo>
                  <a:cubicBezTo>
                    <a:pt x="-26343" y="955566"/>
                    <a:pt x="35761" y="899219"/>
                    <a:pt x="0" y="705055"/>
                  </a:cubicBezTo>
                  <a:cubicBezTo>
                    <a:pt x="-35761" y="510891"/>
                    <a:pt x="49813" y="341385"/>
                    <a:pt x="0" y="231931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286687249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LID4096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На поляне дом стоит</a:t>
              </a:r>
            </a:p>
            <a:p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(Cкладываем ладошки </a:t>
              </a:r>
              <a:endParaRPr lang="uk-UA" sz="16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LID4096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обеих рук в форме крыши)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AF1BE3C-6DE0-468F-A674-AC348E904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1121" y="5021943"/>
              <a:ext cx="1087968" cy="1087968"/>
            </a:xfrm>
            <a:custGeom>
              <a:avLst/>
              <a:gdLst>
                <a:gd name="connsiteX0" fmla="*/ 0 w 1087968"/>
                <a:gd name="connsiteY0" fmla="*/ 0 h 1087968"/>
                <a:gd name="connsiteX1" fmla="*/ 511345 w 1087968"/>
                <a:gd name="connsiteY1" fmla="*/ 0 h 1087968"/>
                <a:gd name="connsiteX2" fmla="*/ 1087968 w 1087968"/>
                <a:gd name="connsiteY2" fmla="*/ 0 h 1087968"/>
                <a:gd name="connsiteX3" fmla="*/ 1087968 w 1087968"/>
                <a:gd name="connsiteY3" fmla="*/ 511345 h 1087968"/>
                <a:gd name="connsiteX4" fmla="*/ 1087968 w 1087968"/>
                <a:gd name="connsiteY4" fmla="*/ 1087968 h 1087968"/>
                <a:gd name="connsiteX5" fmla="*/ 522225 w 1087968"/>
                <a:gd name="connsiteY5" fmla="*/ 1087968 h 1087968"/>
                <a:gd name="connsiteX6" fmla="*/ 0 w 1087968"/>
                <a:gd name="connsiteY6" fmla="*/ 1087968 h 1087968"/>
                <a:gd name="connsiteX7" fmla="*/ 0 w 1087968"/>
                <a:gd name="connsiteY7" fmla="*/ 554864 h 1087968"/>
                <a:gd name="connsiteX8" fmla="*/ 0 w 1087968"/>
                <a:gd name="connsiteY8" fmla="*/ 0 h 1087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7968" h="1087968" fill="none" extrusionOk="0">
                  <a:moveTo>
                    <a:pt x="0" y="0"/>
                  </a:moveTo>
                  <a:cubicBezTo>
                    <a:pt x="217011" y="-210"/>
                    <a:pt x="325462" y="761"/>
                    <a:pt x="511345" y="0"/>
                  </a:cubicBezTo>
                  <a:cubicBezTo>
                    <a:pt x="697228" y="-761"/>
                    <a:pt x="834261" y="3946"/>
                    <a:pt x="1087968" y="0"/>
                  </a:cubicBezTo>
                  <a:cubicBezTo>
                    <a:pt x="1139691" y="206385"/>
                    <a:pt x="1081849" y="336173"/>
                    <a:pt x="1087968" y="511345"/>
                  </a:cubicBezTo>
                  <a:cubicBezTo>
                    <a:pt x="1094087" y="686518"/>
                    <a:pt x="1087629" y="812312"/>
                    <a:pt x="1087968" y="1087968"/>
                  </a:cubicBezTo>
                  <a:cubicBezTo>
                    <a:pt x="811571" y="1106785"/>
                    <a:pt x="651566" y="1049072"/>
                    <a:pt x="522225" y="1087968"/>
                  </a:cubicBezTo>
                  <a:cubicBezTo>
                    <a:pt x="392884" y="1126864"/>
                    <a:pt x="139745" y="1072951"/>
                    <a:pt x="0" y="1087968"/>
                  </a:cubicBezTo>
                  <a:cubicBezTo>
                    <a:pt x="-61736" y="837065"/>
                    <a:pt x="54879" y="780515"/>
                    <a:pt x="0" y="554864"/>
                  </a:cubicBezTo>
                  <a:cubicBezTo>
                    <a:pt x="-54879" y="329213"/>
                    <a:pt x="10689" y="244488"/>
                    <a:pt x="0" y="0"/>
                  </a:cubicBezTo>
                  <a:close/>
                </a:path>
                <a:path w="1087968" h="1087968" stroke="0" extrusionOk="0">
                  <a:moveTo>
                    <a:pt x="0" y="0"/>
                  </a:moveTo>
                  <a:cubicBezTo>
                    <a:pt x="217440" y="-8232"/>
                    <a:pt x="309666" y="31090"/>
                    <a:pt x="565743" y="0"/>
                  </a:cubicBezTo>
                  <a:cubicBezTo>
                    <a:pt x="821820" y="-31090"/>
                    <a:pt x="933596" y="54573"/>
                    <a:pt x="1087968" y="0"/>
                  </a:cubicBezTo>
                  <a:cubicBezTo>
                    <a:pt x="1136410" y="183565"/>
                    <a:pt x="1046167" y="285134"/>
                    <a:pt x="1087968" y="533104"/>
                  </a:cubicBezTo>
                  <a:cubicBezTo>
                    <a:pt x="1129769" y="781074"/>
                    <a:pt x="1049829" y="954329"/>
                    <a:pt x="1087968" y="1087968"/>
                  </a:cubicBezTo>
                  <a:cubicBezTo>
                    <a:pt x="851910" y="1088683"/>
                    <a:pt x="807696" y="1029052"/>
                    <a:pt x="565743" y="1087968"/>
                  </a:cubicBezTo>
                  <a:cubicBezTo>
                    <a:pt x="323791" y="1146884"/>
                    <a:pt x="268109" y="1024289"/>
                    <a:pt x="0" y="1087968"/>
                  </a:cubicBezTo>
                  <a:cubicBezTo>
                    <a:pt x="-29454" y="883695"/>
                    <a:pt x="2608" y="653823"/>
                    <a:pt x="0" y="522225"/>
                  </a:cubicBezTo>
                  <a:cubicBezTo>
                    <a:pt x="-2608" y="390627"/>
                    <a:pt x="44969" y="227082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535476105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EC659C76-93E4-43F3-A385-DD779460B251}"/>
              </a:ext>
            </a:extLst>
          </p:cNvPr>
          <p:cNvGrpSpPr/>
          <p:nvPr/>
        </p:nvGrpSpPr>
        <p:grpSpPr>
          <a:xfrm>
            <a:off x="5376952" y="5053074"/>
            <a:ext cx="6555225" cy="2153314"/>
            <a:chOff x="-2407350" y="-1453230"/>
            <a:chExt cx="6555225" cy="2153314"/>
          </a:xfrm>
        </p:grpSpPr>
        <p:sp>
          <p:nvSpPr>
            <p:cNvPr id="26" name="Прямокутник: округлені кути 25">
              <a:extLst>
                <a:ext uri="{FF2B5EF4-FFF2-40B4-BE49-F238E27FC236}">
                  <a16:creationId xmlns:a16="http://schemas.microsoft.com/office/drawing/2014/main" id="{771FB109-62A7-4776-A9DA-189790A2EFF6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34677 w 6515106"/>
                <a:gd name="connsiteY2" fmla="*/ 0 h 1332326"/>
                <a:gd name="connsiteX3" fmla="*/ 1447295 w 6515106"/>
                <a:gd name="connsiteY3" fmla="*/ 0 h 1332326"/>
                <a:gd name="connsiteX4" fmla="*/ 2120623 w 6515106"/>
                <a:gd name="connsiteY4" fmla="*/ 0 h 1332326"/>
                <a:gd name="connsiteX5" fmla="*/ 2733240 w 6515106"/>
                <a:gd name="connsiteY5" fmla="*/ 0 h 1332326"/>
                <a:gd name="connsiteX6" fmla="*/ 3406568 w 6515106"/>
                <a:gd name="connsiteY6" fmla="*/ 0 h 1332326"/>
                <a:gd name="connsiteX7" fmla="*/ 3776347 w 6515106"/>
                <a:gd name="connsiteY7" fmla="*/ 0 h 1332326"/>
                <a:gd name="connsiteX8" fmla="*/ 4449674 w 6515106"/>
                <a:gd name="connsiteY8" fmla="*/ 0 h 1332326"/>
                <a:gd name="connsiteX9" fmla="*/ 5062292 w 6515106"/>
                <a:gd name="connsiteY9" fmla="*/ 0 h 1332326"/>
                <a:gd name="connsiteX10" fmla="*/ 5432071 w 6515106"/>
                <a:gd name="connsiteY10" fmla="*/ 0 h 1332326"/>
                <a:gd name="connsiteX11" fmla="*/ 6293047 w 6515106"/>
                <a:gd name="connsiteY11" fmla="*/ 0 h 1332326"/>
                <a:gd name="connsiteX12" fmla="*/ 6515106 w 6515106"/>
                <a:gd name="connsiteY12" fmla="*/ 222059 h 1332326"/>
                <a:gd name="connsiteX13" fmla="*/ 6515106 w 6515106"/>
                <a:gd name="connsiteY13" fmla="*/ 675045 h 1332326"/>
                <a:gd name="connsiteX14" fmla="*/ 6515106 w 6515106"/>
                <a:gd name="connsiteY14" fmla="*/ 1110267 h 1332326"/>
                <a:gd name="connsiteX15" fmla="*/ 6293047 w 6515106"/>
                <a:gd name="connsiteY15" fmla="*/ 1332326 h 1332326"/>
                <a:gd name="connsiteX16" fmla="*/ 5862559 w 6515106"/>
                <a:gd name="connsiteY16" fmla="*/ 1332326 h 1332326"/>
                <a:gd name="connsiteX17" fmla="*/ 5189231 w 6515106"/>
                <a:gd name="connsiteY17" fmla="*/ 1332326 h 1332326"/>
                <a:gd name="connsiteX18" fmla="*/ 4819453 w 6515106"/>
                <a:gd name="connsiteY18" fmla="*/ 1332326 h 1332326"/>
                <a:gd name="connsiteX19" fmla="*/ 4206835 w 6515106"/>
                <a:gd name="connsiteY19" fmla="*/ 1332326 h 1332326"/>
                <a:gd name="connsiteX20" fmla="*/ 3776347 w 6515106"/>
                <a:gd name="connsiteY20" fmla="*/ 1332326 h 1332326"/>
                <a:gd name="connsiteX21" fmla="*/ 3285148 w 6515106"/>
                <a:gd name="connsiteY21" fmla="*/ 1332326 h 1332326"/>
                <a:gd name="connsiteX22" fmla="*/ 2793950 w 6515106"/>
                <a:gd name="connsiteY22" fmla="*/ 1332326 h 1332326"/>
                <a:gd name="connsiteX23" fmla="*/ 2242042 w 6515106"/>
                <a:gd name="connsiteY23" fmla="*/ 1332326 h 1332326"/>
                <a:gd name="connsiteX24" fmla="*/ 1811554 w 6515106"/>
                <a:gd name="connsiteY24" fmla="*/ 1332326 h 1332326"/>
                <a:gd name="connsiteX25" fmla="*/ 1381066 w 6515106"/>
                <a:gd name="connsiteY25" fmla="*/ 1332326 h 1332326"/>
                <a:gd name="connsiteX26" fmla="*/ 707738 w 6515106"/>
                <a:gd name="connsiteY26" fmla="*/ 1332326 h 1332326"/>
                <a:gd name="connsiteX27" fmla="*/ 222059 w 6515106"/>
                <a:gd name="connsiteY27" fmla="*/ 1332326 h 1332326"/>
                <a:gd name="connsiteX28" fmla="*/ 0 w 6515106"/>
                <a:gd name="connsiteY28" fmla="*/ 1110267 h 1332326"/>
                <a:gd name="connsiteX29" fmla="*/ 0 w 6515106"/>
                <a:gd name="connsiteY29" fmla="*/ 675045 h 1332326"/>
                <a:gd name="connsiteX30" fmla="*/ 0 w 6515106"/>
                <a:gd name="connsiteY30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-6446" y="95692"/>
                    <a:pt x="111439" y="-2513"/>
                    <a:pt x="222059" y="0"/>
                  </a:cubicBezTo>
                  <a:cubicBezTo>
                    <a:pt x="434420" y="-71303"/>
                    <a:pt x="640553" y="66390"/>
                    <a:pt x="834677" y="0"/>
                  </a:cubicBezTo>
                  <a:cubicBezTo>
                    <a:pt x="1028801" y="-66390"/>
                    <a:pt x="1237409" y="64936"/>
                    <a:pt x="1447295" y="0"/>
                  </a:cubicBezTo>
                  <a:cubicBezTo>
                    <a:pt x="1657181" y="-64936"/>
                    <a:pt x="1933920" y="44278"/>
                    <a:pt x="2120623" y="0"/>
                  </a:cubicBezTo>
                  <a:cubicBezTo>
                    <a:pt x="2307326" y="-44278"/>
                    <a:pt x="2541298" y="46115"/>
                    <a:pt x="2733240" y="0"/>
                  </a:cubicBezTo>
                  <a:cubicBezTo>
                    <a:pt x="2925182" y="-46115"/>
                    <a:pt x="3185230" y="23373"/>
                    <a:pt x="3406568" y="0"/>
                  </a:cubicBezTo>
                  <a:cubicBezTo>
                    <a:pt x="3627906" y="-23373"/>
                    <a:pt x="3700814" y="29294"/>
                    <a:pt x="3776347" y="0"/>
                  </a:cubicBezTo>
                  <a:cubicBezTo>
                    <a:pt x="3851880" y="-29294"/>
                    <a:pt x="4216728" y="26606"/>
                    <a:pt x="4449674" y="0"/>
                  </a:cubicBezTo>
                  <a:cubicBezTo>
                    <a:pt x="4682620" y="-26606"/>
                    <a:pt x="4928971" y="66229"/>
                    <a:pt x="5062292" y="0"/>
                  </a:cubicBezTo>
                  <a:cubicBezTo>
                    <a:pt x="5195613" y="-66229"/>
                    <a:pt x="5314003" y="1155"/>
                    <a:pt x="5432071" y="0"/>
                  </a:cubicBezTo>
                  <a:cubicBezTo>
                    <a:pt x="5550139" y="-1155"/>
                    <a:pt x="5996349" y="3344"/>
                    <a:pt x="6293047" y="0"/>
                  </a:cubicBezTo>
                  <a:cubicBezTo>
                    <a:pt x="6412222" y="11112"/>
                    <a:pt x="6516063" y="74137"/>
                    <a:pt x="6515106" y="222059"/>
                  </a:cubicBezTo>
                  <a:cubicBezTo>
                    <a:pt x="6559448" y="443614"/>
                    <a:pt x="6489129" y="533304"/>
                    <a:pt x="6515106" y="675045"/>
                  </a:cubicBezTo>
                  <a:cubicBezTo>
                    <a:pt x="6541083" y="816786"/>
                    <a:pt x="6475457" y="989147"/>
                    <a:pt x="6515106" y="1110267"/>
                  </a:cubicBezTo>
                  <a:cubicBezTo>
                    <a:pt x="6525619" y="1228219"/>
                    <a:pt x="6413146" y="1345446"/>
                    <a:pt x="6293047" y="1332326"/>
                  </a:cubicBezTo>
                  <a:cubicBezTo>
                    <a:pt x="6193246" y="1379884"/>
                    <a:pt x="6032712" y="1301490"/>
                    <a:pt x="5862559" y="1332326"/>
                  </a:cubicBezTo>
                  <a:cubicBezTo>
                    <a:pt x="5692406" y="1363162"/>
                    <a:pt x="5444090" y="1313955"/>
                    <a:pt x="5189231" y="1332326"/>
                  </a:cubicBezTo>
                  <a:cubicBezTo>
                    <a:pt x="4934372" y="1350697"/>
                    <a:pt x="4952195" y="1305545"/>
                    <a:pt x="4819453" y="1332326"/>
                  </a:cubicBezTo>
                  <a:cubicBezTo>
                    <a:pt x="4686711" y="1359107"/>
                    <a:pt x="4484585" y="1316901"/>
                    <a:pt x="4206835" y="1332326"/>
                  </a:cubicBezTo>
                  <a:cubicBezTo>
                    <a:pt x="3929085" y="1347751"/>
                    <a:pt x="3976718" y="1323904"/>
                    <a:pt x="3776347" y="1332326"/>
                  </a:cubicBezTo>
                  <a:cubicBezTo>
                    <a:pt x="3575976" y="1340748"/>
                    <a:pt x="3503672" y="1328895"/>
                    <a:pt x="3285148" y="1332326"/>
                  </a:cubicBezTo>
                  <a:cubicBezTo>
                    <a:pt x="3066624" y="1335757"/>
                    <a:pt x="2984690" y="1329278"/>
                    <a:pt x="2793950" y="1332326"/>
                  </a:cubicBezTo>
                  <a:cubicBezTo>
                    <a:pt x="2603210" y="1335374"/>
                    <a:pt x="2418964" y="1320056"/>
                    <a:pt x="2242042" y="1332326"/>
                  </a:cubicBezTo>
                  <a:cubicBezTo>
                    <a:pt x="2065120" y="1344596"/>
                    <a:pt x="1906788" y="1327611"/>
                    <a:pt x="1811554" y="1332326"/>
                  </a:cubicBezTo>
                  <a:cubicBezTo>
                    <a:pt x="1716320" y="1337041"/>
                    <a:pt x="1556123" y="1308039"/>
                    <a:pt x="1381066" y="1332326"/>
                  </a:cubicBezTo>
                  <a:cubicBezTo>
                    <a:pt x="1206009" y="1356613"/>
                    <a:pt x="902043" y="1272226"/>
                    <a:pt x="707738" y="1332326"/>
                  </a:cubicBezTo>
                  <a:cubicBezTo>
                    <a:pt x="513433" y="1392426"/>
                    <a:pt x="443436" y="1310550"/>
                    <a:pt x="222059" y="1332326"/>
                  </a:cubicBezTo>
                  <a:cubicBezTo>
                    <a:pt x="98851" y="1326984"/>
                    <a:pt x="9191" y="1237689"/>
                    <a:pt x="0" y="1110267"/>
                  </a:cubicBezTo>
                  <a:cubicBezTo>
                    <a:pt x="-25057" y="992262"/>
                    <a:pt x="26108" y="789737"/>
                    <a:pt x="0" y="675045"/>
                  </a:cubicBezTo>
                  <a:cubicBezTo>
                    <a:pt x="-26108" y="560353"/>
                    <a:pt x="35094" y="331059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-22200" y="106349"/>
                    <a:pt x="80339" y="8921"/>
                    <a:pt x="222059" y="0"/>
                  </a:cubicBezTo>
                  <a:cubicBezTo>
                    <a:pt x="403717" y="-44668"/>
                    <a:pt x="482103" y="38349"/>
                    <a:pt x="713257" y="0"/>
                  </a:cubicBezTo>
                  <a:cubicBezTo>
                    <a:pt x="944411" y="-38349"/>
                    <a:pt x="1001929" y="5420"/>
                    <a:pt x="1083035" y="0"/>
                  </a:cubicBezTo>
                  <a:cubicBezTo>
                    <a:pt x="1164141" y="-5420"/>
                    <a:pt x="1492119" y="42866"/>
                    <a:pt x="1756363" y="0"/>
                  </a:cubicBezTo>
                  <a:cubicBezTo>
                    <a:pt x="2020607" y="-42866"/>
                    <a:pt x="2088049" y="15656"/>
                    <a:pt x="2368981" y="0"/>
                  </a:cubicBezTo>
                  <a:cubicBezTo>
                    <a:pt x="2649913" y="-15656"/>
                    <a:pt x="2599407" y="42219"/>
                    <a:pt x="2738759" y="0"/>
                  </a:cubicBezTo>
                  <a:cubicBezTo>
                    <a:pt x="2878111" y="-42219"/>
                    <a:pt x="3064016" y="35563"/>
                    <a:pt x="3351377" y="0"/>
                  </a:cubicBezTo>
                  <a:cubicBezTo>
                    <a:pt x="3638738" y="-35563"/>
                    <a:pt x="3829516" y="18088"/>
                    <a:pt x="4024705" y="0"/>
                  </a:cubicBezTo>
                  <a:cubicBezTo>
                    <a:pt x="4219894" y="-18088"/>
                    <a:pt x="4382748" y="54576"/>
                    <a:pt x="4637323" y="0"/>
                  </a:cubicBezTo>
                  <a:cubicBezTo>
                    <a:pt x="4891898" y="-54576"/>
                    <a:pt x="4922990" y="45013"/>
                    <a:pt x="5067811" y="0"/>
                  </a:cubicBezTo>
                  <a:cubicBezTo>
                    <a:pt x="5212632" y="-45013"/>
                    <a:pt x="5353974" y="3813"/>
                    <a:pt x="5619719" y="0"/>
                  </a:cubicBezTo>
                  <a:cubicBezTo>
                    <a:pt x="5885464" y="-3813"/>
                    <a:pt x="6152407" y="29608"/>
                    <a:pt x="6293047" y="0"/>
                  </a:cubicBezTo>
                  <a:cubicBezTo>
                    <a:pt x="6396108" y="24485"/>
                    <a:pt x="6491094" y="121712"/>
                    <a:pt x="6515106" y="222059"/>
                  </a:cubicBezTo>
                  <a:cubicBezTo>
                    <a:pt x="6556168" y="403801"/>
                    <a:pt x="6491737" y="506370"/>
                    <a:pt x="6515106" y="639517"/>
                  </a:cubicBezTo>
                  <a:cubicBezTo>
                    <a:pt x="6538475" y="772664"/>
                    <a:pt x="6477428" y="964142"/>
                    <a:pt x="6515106" y="1110267"/>
                  </a:cubicBezTo>
                  <a:cubicBezTo>
                    <a:pt x="6522870" y="1234783"/>
                    <a:pt x="6421393" y="1345176"/>
                    <a:pt x="6293047" y="1332326"/>
                  </a:cubicBezTo>
                  <a:cubicBezTo>
                    <a:pt x="6150878" y="1335553"/>
                    <a:pt x="5970626" y="1323034"/>
                    <a:pt x="5801849" y="1332326"/>
                  </a:cubicBezTo>
                  <a:cubicBezTo>
                    <a:pt x="5633072" y="1341618"/>
                    <a:pt x="5291421" y="1273551"/>
                    <a:pt x="5128521" y="1332326"/>
                  </a:cubicBezTo>
                  <a:cubicBezTo>
                    <a:pt x="4965621" y="1391101"/>
                    <a:pt x="4734820" y="1286692"/>
                    <a:pt x="4455193" y="1332326"/>
                  </a:cubicBezTo>
                  <a:cubicBezTo>
                    <a:pt x="4175566" y="1377960"/>
                    <a:pt x="4115766" y="1293122"/>
                    <a:pt x="3842575" y="1332326"/>
                  </a:cubicBezTo>
                  <a:cubicBezTo>
                    <a:pt x="3569384" y="1371530"/>
                    <a:pt x="3569528" y="1326723"/>
                    <a:pt x="3412087" y="1332326"/>
                  </a:cubicBezTo>
                  <a:cubicBezTo>
                    <a:pt x="3254646" y="1337929"/>
                    <a:pt x="3151683" y="1320521"/>
                    <a:pt x="3042309" y="1332326"/>
                  </a:cubicBezTo>
                  <a:cubicBezTo>
                    <a:pt x="2932935" y="1344131"/>
                    <a:pt x="2782201" y="1281676"/>
                    <a:pt x="2611821" y="1332326"/>
                  </a:cubicBezTo>
                  <a:cubicBezTo>
                    <a:pt x="2441441" y="1382976"/>
                    <a:pt x="2286947" y="1312564"/>
                    <a:pt x="2059913" y="1332326"/>
                  </a:cubicBezTo>
                  <a:cubicBezTo>
                    <a:pt x="1832879" y="1352088"/>
                    <a:pt x="1751764" y="1312713"/>
                    <a:pt x="1629424" y="1332326"/>
                  </a:cubicBezTo>
                  <a:cubicBezTo>
                    <a:pt x="1507084" y="1351939"/>
                    <a:pt x="1300797" y="1272622"/>
                    <a:pt x="1016807" y="1332326"/>
                  </a:cubicBezTo>
                  <a:cubicBezTo>
                    <a:pt x="732817" y="1392030"/>
                    <a:pt x="556673" y="1242117"/>
                    <a:pt x="222059" y="1332326"/>
                  </a:cubicBezTo>
                  <a:cubicBezTo>
                    <a:pt x="110191" y="1343970"/>
                    <a:pt x="15252" y="1203584"/>
                    <a:pt x="0" y="1110267"/>
                  </a:cubicBezTo>
                  <a:cubicBezTo>
                    <a:pt x="-9220" y="979532"/>
                    <a:pt x="24589" y="784001"/>
                    <a:pt x="0" y="692809"/>
                  </a:cubicBezTo>
                  <a:cubicBezTo>
                    <a:pt x="-24589" y="601617"/>
                    <a:pt x="43665" y="437236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137500441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Ну а к дому путь закрыт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(Поворачиваем руки ладошками к груди,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кончики средних пальцев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соединяются,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а большие пальцы стоят вверх)</a:t>
              </a: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911B7E7-3A7D-4C0F-8C6B-1152E9659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4561" y="-1453230"/>
              <a:ext cx="2153314" cy="2153314"/>
            </a:xfrm>
            <a:custGeom>
              <a:avLst/>
              <a:gdLst>
                <a:gd name="connsiteX0" fmla="*/ 0 w 2153314"/>
                <a:gd name="connsiteY0" fmla="*/ 0 h 2153314"/>
                <a:gd name="connsiteX1" fmla="*/ 473729 w 2153314"/>
                <a:gd name="connsiteY1" fmla="*/ 0 h 2153314"/>
                <a:gd name="connsiteX2" fmla="*/ 990524 w 2153314"/>
                <a:gd name="connsiteY2" fmla="*/ 0 h 2153314"/>
                <a:gd name="connsiteX3" fmla="*/ 1528853 w 2153314"/>
                <a:gd name="connsiteY3" fmla="*/ 0 h 2153314"/>
                <a:gd name="connsiteX4" fmla="*/ 2153314 w 2153314"/>
                <a:gd name="connsiteY4" fmla="*/ 0 h 2153314"/>
                <a:gd name="connsiteX5" fmla="*/ 2153314 w 2153314"/>
                <a:gd name="connsiteY5" fmla="*/ 516795 h 2153314"/>
                <a:gd name="connsiteX6" fmla="*/ 2153314 w 2153314"/>
                <a:gd name="connsiteY6" fmla="*/ 1012058 h 2153314"/>
                <a:gd name="connsiteX7" fmla="*/ 2153314 w 2153314"/>
                <a:gd name="connsiteY7" fmla="*/ 1528853 h 2153314"/>
                <a:gd name="connsiteX8" fmla="*/ 2153314 w 2153314"/>
                <a:gd name="connsiteY8" fmla="*/ 2153314 h 2153314"/>
                <a:gd name="connsiteX9" fmla="*/ 1636519 w 2153314"/>
                <a:gd name="connsiteY9" fmla="*/ 2153314 h 2153314"/>
                <a:gd name="connsiteX10" fmla="*/ 1098190 w 2153314"/>
                <a:gd name="connsiteY10" fmla="*/ 2153314 h 2153314"/>
                <a:gd name="connsiteX11" fmla="*/ 516795 w 2153314"/>
                <a:gd name="connsiteY11" fmla="*/ 2153314 h 2153314"/>
                <a:gd name="connsiteX12" fmla="*/ 0 w 2153314"/>
                <a:gd name="connsiteY12" fmla="*/ 2153314 h 2153314"/>
                <a:gd name="connsiteX13" fmla="*/ 0 w 2153314"/>
                <a:gd name="connsiteY13" fmla="*/ 1636519 h 2153314"/>
                <a:gd name="connsiteX14" fmla="*/ 0 w 2153314"/>
                <a:gd name="connsiteY14" fmla="*/ 1076657 h 2153314"/>
                <a:gd name="connsiteX15" fmla="*/ 0 w 2153314"/>
                <a:gd name="connsiteY15" fmla="*/ 559862 h 2153314"/>
                <a:gd name="connsiteX16" fmla="*/ 0 w 2153314"/>
                <a:gd name="connsiteY16" fmla="*/ 0 h 2153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53314" h="2153314" fill="none" extrusionOk="0">
                  <a:moveTo>
                    <a:pt x="0" y="0"/>
                  </a:moveTo>
                  <a:cubicBezTo>
                    <a:pt x="217694" y="-54181"/>
                    <a:pt x="315069" y="12783"/>
                    <a:pt x="473729" y="0"/>
                  </a:cubicBezTo>
                  <a:cubicBezTo>
                    <a:pt x="632389" y="-12783"/>
                    <a:pt x="791129" y="29573"/>
                    <a:pt x="990524" y="0"/>
                  </a:cubicBezTo>
                  <a:cubicBezTo>
                    <a:pt x="1189920" y="-29573"/>
                    <a:pt x="1281193" y="37434"/>
                    <a:pt x="1528853" y="0"/>
                  </a:cubicBezTo>
                  <a:cubicBezTo>
                    <a:pt x="1776513" y="-37434"/>
                    <a:pt x="1965563" y="23132"/>
                    <a:pt x="2153314" y="0"/>
                  </a:cubicBezTo>
                  <a:cubicBezTo>
                    <a:pt x="2169413" y="131297"/>
                    <a:pt x="2107095" y="339954"/>
                    <a:pt x="2153314" y="516795"/>
                  </a:cubicBezTo>
                  <a:cubicBezTo>
                    <a:pt x="2199533" y="693636"/>
                    <a:pt x="2124299" y="781542"/>
                    <a:pt x="2153314" y="1012058"/>
                  </a:cubicBezTo>
                  <a:cubicBezTo>
                    <a:pt x="2182329" y="1242574"/>
                    <a:pt x="2096938" y="1369818"/>
                    <a:pt x="2153314" y="1528853"/>
                  </a:cubicBezTo>
                  <a:cubicBezTo>
                    <a:pt x="2209690" y="1687889"/>
                    <a:pt x="2145711" y="1902792"/>
                    <a:pt x="2153314" y="2153314"/>
                  </a:cubicBezTo>
                  <a:cubicBezTo>
                    <a:pt x="2041266" y="2188553"/>
                    <a:pt x="1837942" y="2153267"/>
                    <a:pt x="1636519" y="2153314"/>
                  </a:cubicBezTo>
                  <a:cubicBezTo>
                    <a:pt x="1435096" y="2153361"/>
                    <a:pt x="1224356" y="2103267"/>
                    <a:pt x="1098190" y="2153314"/>
                  </a:cubicBezTo>
                  <a:cubicBezTo>
                    <a:pt x="972024" y="2203361"/>
                    <a:pt x="804432" y="2114146"/>
                    <a:pt x="516795" y="2153314"/>
                  </a:cubicBezTo>
                  <a:cubicBezTo>
                    <a:pt x="229158" y="2192482"/>
                    <a:pt x="253139" y="2150198"/>
                    <a:pt x="0" y="2153314"/>
                  </a:cubicBezTo>
                  <a:cubicBezTo>
                    <a:pt x="-16304" y="1943074"/>
                    <a:pt x="34964" y="1746343"/>
                    <a:pt x="0" y="1636519"/>
                  </a:cubicBezTo>
                  <a:cubicBezTo>
                    <a:pt x="-34964" y="1526696"/>
                    <a:pt x="45006" y="1211006"/>
                    <a:pt x="0" y="1076657"/>
                  </a:cubicBezTo>
                  <a:cubicBezTo>
                    <a:pt x="-45006" y="942308"/>
                    <a:pt x="2947" y="752291"/>
                    <a:pt x="0" y="559862"/>
                  </a:cubicBezTo>
                  <a:cubicBezTo>
                    <a:pt x="-2947" y="367434"/>
                    <a:pt x="2370" y="257197"/>
                    <a:pt x="0" y="0"/>
                  </a:cubicBezTo>
                  <a:close/>
                </a:path>
                <a:path w="2153314" h="2153314" stroke="0" extrusionOk="0">
                  <a:moveTo>
                    <a:pt x="0" y="0"/>
                  </a:moveTo>
                  <a:cubicBezTo>
                    <a:pt x="129046" y="-30662"/>
                    <a:pt x="424488" y="30241"/>
                    <a:pt x="538329" y="0"/>
                  </a:cubicBezTo>
                  <a:cubicBezTo>
                    <a:pt x="652170" y="-30241"/>
                    <a:pt x="834841" y="35087"/>
                    <a:pt x="1012058" y="0"/>
                  </a:cubicBezTo>
                  <a:cubicBezTo>
                    <a:pt x="1189275" y="-35087"/>
                    <a:pt x="1387264" y="33192"/>
                    <a:pt x="1550386" y="0"/>
                  </a:cubicBezTo>
                  <a:cubicBezTo>
                    <a:pt x="1713508" y="-33192"/>
                    <a:pt x="1985893" y="6633"/>
                    <a:pt x="2153314" y="0"/>
                  </a:cubicBezTo>
                  <a:cubicBezTo>
                    <a:pt x="2155256" y="233192"/>
                    <a:pt x="2126184" y="405874"/>
                    <a:pt x="2153314" y="516795"/>
                  </a:cubicBezTo>
                  <a:cubicBezTo>
                    <a:pt x="2180444" y="627716"/>
                    <a:pt x="2120922" y="799507"/>
                    <a:pt x="2153314" y="1076657"/>
                  </a:cubicBezTo>
                  <a:cubicBezTo>
                    <a:pt x="2185706" y="1353807"/>
                    <a:pt x="2143182" y="1446409"/>
                    <a:pt x="2153314" y="1658052"/>
                  </a:cubicBezTo>
                  <a:cubicBezTo>
                    <a:pt x="2163446" y="1869696"/>
                    <a:pt x="2152372" y="1955626"/>
                    <a:pt x="2153314" y="2153314"/>
                  </a:cubicBezTo>
                  <a:cubicBezTo>
                    <a:pt x="2041587" y="2184158"/>
                    <a:pt x="1768191" y="2148957"/>
                    <a:pt x="1658052" y="2153314"/>
                  </a:cubicBezTo>
                  <a:cubicBezTo>
                    <a:pt x="1547913" y="2157671"/>
                    <a:pt x="1379276" y="2124259"/>
                    <a:pt x="1162790" y="2153314"/>
                  </a:cubicBezTo>
                  <a:cubicBezTo>
                    <a:pt x="946304" y="2182369"/>
                    <a:pt x="859566" y="2131837"/>
                    <a:pt x="667527" y="2153314"/>
                  </a:cubicBezTo>
                  <a:cubicBezTo>
                    <a:pt x="475488" y="2174791"/>
                    <a:pt x="276566" y="2142774"/>
                    <a:pt x="0" y="2153314"/>
                  </a:cubicBezTo>
                  <a:cubicBezTo>
                    <a:pt x="-20208" y="2038391"/>
                    <a:pt x="5299" y="1849244"/>
                    <a:pt x="0" y="1636519"/>
                  </a:cubicBezTo>
                  <a:cubicBezTo>
                    <a:pt x="-5299" y="1423794"/>
                    <a:pt x="23087" y="1286206"/>
                    <a:pt x="0" y="1162790"/>
                  </a:cubicBezTo>
                  <a:cubicBezTo>
                    <a:pt x="-23087" y="1039374"/>
                    <a:pt x="22452" y="786662"/>
                    <a:pt x="0" y="667527"/>
                  </a:cubicBezTo>
                  <a:cubicBezTo>
                    <a:pt x="-22452" y="548392"/>
                    <a:pt x="49669" y="238859"/>
                    <a:pt x="0" y="0"/>
                  </a:cubicBezTo>
                  <a:close/>
                </a:path>
              </a:pathLst>
            </a:custGeom>
            <a:ln>
              <a:noFill/>
              <a:extLst>
                <a:ext uri="{C807C97D-BFC1-408E-A445-0C87EB9F89A2}">
                  <ask:lineSketchStyleProps xmlns:ask="http://schemas.microsoft.com/office/drawing/2018/sketchyshapes" sd="15529768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</p:pic>
      </p:grp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6202D17-3909-4650-B4B4-73B284F70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76" y="586116"/>
            <a:ext cx="5306785" cy="5306785"/>
          </a:xfrm>
          <a:prstGeom prst="rect">
            <a:avLst/>
          </a:prstGeom>
        </p:spPr>
      </p:pic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id="{BC97E2C0-C3B7-405E-A769-7DC1807F897F}"/>
              </a:ext>
            </a:extLst>
          </p:cNvPr>
          <p:cNvGrpSpPr/>
          <p:nvPr/>
        </p:nvGrpSpPr>
        <p:grpSpPr>
          <a:xfrm>
            <a:off x="6637039" y="5208767"/>
            <a:ext cx="5276462" cy="1365842"/>
            <a:chOff x="-2407350" y="-1332326"/>
            <a:chExt cx="6515106" cy="1365842"/>
          </a:xfrm>
        </p:grpSpPr>
        <p:sp>
          <p:nvSpPr>
            <p:cNvPr id="39" name="Прямокутник: округлені кути 38">
              <a:extLst>
                <a:ext uri="{FF2B5EF4-FFF2-40B4-BE49-F238E27FC236}">
                  <a16:creationId xmlns:a16="http://schemas.microsoft.com/office/drawing/2014/main" id="{1D69724F-124A-4F0A-B3E6-AD5D5313EFEE}"/>
                </a:ext>
              </a:extLst>
            </p:cNvPr>
            <p:cNvSpPr/>
            <p:nvPr/>
          </p:nvSpPr>
          <p:spPr>
            <a:xfrm>
              <a:off x="-2407350" y="-1332326"/>
              <a:ext cx="6515106" cy="1332326"/>
            </a:xfrm>
            <a:custGeom>
              <a:avLst/>
              <a:gdLst>
                <a:gd name="connsiteX0" fmla="*/ 0 w 6515106"/>
                <a:gd name="connsiteY0" fmla="*/ 222059 h 1332326"/>
                <a:gd name="connsiteX1" fmla="*/ 222059 w 6515106"/>
                <a:gd name="connsiteY1" fmla="*/ 0 h 1332326"/>
                <a:gd name="connsiteX2" fmla="*/ 895387 w 6515106"/>
                <a:gd name="connsiteY2" fmla="*/ 0 h 1332326"/>
                <a:gd name="connsiteX3" fmla="*/ 1568715 w 6515106"/>
                <a:gd name="connsiteY3" fmla="*/ 0 h 1332326"/>
                <a:gd name="connsiteX4" fmla="*/ 2059913 w 6515106"/>
                <a:gd name="connsiteY4" fmla="*/ 0 h 1332326"/>
                <a:gd name="connsiteX5" fmla="*/ 2429691 w 6515106"/>
                <a:gd name="connsiteY5" fmla="*/ 0 h 1332326"/>
                <a:gd name="connsiteX6" fmla="*/ 2860179 w 6515106"/>
                <a:gd name="connsiteY6" fmla="*/ 0 h 1332326"/>
                <a:gd name="connsiteX7" fmla="*/ 3229958 w 6515106"/>
                <a:gd name="connsiteY7" fmla="*/ 0 h 1332326"/>
                <a:gd name="connsiteX8" fmla="*/ 3721156 w 6515106"/>
                <a:gd name="connsiteY8" fmla="*/ 0 h 1332326"/>
                <a:gd name="connsiteX9" fmla="*/ 4273064 w 6515106"/>
                <a:gd name="connsiteY9" fmla="*/ 0 h 1332326"/>
                <a:gd name="connsiteX10" fmla="*/ 4703552 w 6515106"/>
                <a:gd name="connsiteY10" fmla="*/ 0 h 1332326"/>
                <a:gd name="connsiteX11" fmla="*/ 5134040 w 6515106"/>
                <a:gd name="connsiteY11" fmla="*/ 0 h 1332326"/>
                <a:gd name="connsiteX12" fmla="*/ 5625238 w 6515106"/>
                <a:gd name="connsiteY12" fmla="*/ 0 h 1332326"/>
                <a:gd name="connsiteX13" fmla="*/ 6293047 w 6515106"/>
                <a:gd name="connsiteY13" fmla="*/ 0 h 1332326"/>
                <a:gd name="connsiteX14" fmla="*/ 6515106 w 6515106"/>
                <a:gd name="connsiteY14" fmla="*/ 222059 h 1332326"/>
                <a:gd name="connsiteX15" fmla="*/ 6515106 w 6515106"/>
                <a:gd name="connsiteY15" fmla="*/ 675045 h 1332326"/>
                <a:gd name="connsiteX16" fmla="*/ 6515106 w 6515106"/>
                <a:gd name="connsiteY16" fmla="*/ 1110267 h 1332326"/>
                <a:gd name="connsiteX17" fmla="*/ 6293047 w 6515106"/>
                <a:gd name="connsiteY17" fmla="*/ 1332326 h 1332326"/>
                <a:gd name="connsiteX18" fmla="*/ 5619719 w 6515106"/>
                <a:gd name="connsiteY18" fmla="*/ 1332326 h 1332326"/>
                <a:gd name="connsiteX19" fmla="*/ 5189231 w 6515106"/>
                <a:gd name="connsiteY19" fmla="*/ 1332326 h 1332326"/>
                <a:gd name="connsiteX20" fmla="*/ 4819453 w 6515106"/>
                <a:gd name="connsiteY20" fmla="*/ 1332326 h 1332326"/>
                <a:gd name="connsiteX21" fmla="*/ 4328255 w 6515106"/>
                <a:gd name="connsiteY21" fmla="*/ 1332326 h 1332326"/>
                <a:gd name="connsiteX22" fmla="*/ 3715637 w 6515106"/>
                <a:gd name="connsiteY22" fmla="*/ 1332326 h 1332326"/>
                <a:gd name="connsiteX23" fmla="*/ 3103019 w 6515106"/>
                <a:gd name="connsiteY23" fmla="*/ 1332326 h 1332326"/>
                <a:gd name="connsiteX24" fmla="*/ 2611821 w 6515106"/>
                <a:gd name="connsiteY24" fmla="*/ 1332326 h 1332326"/>
                <a:gd name="connsiteX25" fmla="*/ 2059913 w 6515106"/>
                <a:gd name="connsiteY25" fmla="*/ 1332326 h 1332326"/>
                <a:gd name="connsiteX26" fmla="*/ 1690134 w 6515106"/>
                <a:gd name="connsiteY26" fmla="*/ 1332326 h 1332326"/>
                <a:gd name="connsiteX27" fmla="*/ 1016807 w 6515106"/>
                <a:gd name="connsiteY27" fmla="*/ 1332326 h 1332326"/>
                <a:gd name="connsiteX28" fmla="*/ 222059 w 6515106"/>
                <a:gd name="connsiteY28" fmla="*/ 1332326 h 1332326"/>
                <a:gd name="connsiteX29" fmla="*/ 0 w 6515106"/>
                <a:gd name="connsiteY29" fmla="*/ 1110267 h 1332326"/>
                <a:gd name="connsiteX30" fmla="*/ 0 w 6515106"/>
                <a:gd name="connsiteY30" fmla="*/ 666163 h 1332326"/>
                <a:gd name="connsiteX31" fmla="*/ 0 w 6515106"/>
                <a:gd name="connsiteY31" fmla="*/ 222059 h 1332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515106" h="1332326" fill="none" extrusionOk="0">
                  <a:moveTo>
                    <a:pt x="0" y="222059"/>
                  </a:moveTo>
                  <a:cubicBezTo>
                    <a:pt x="20947" y="83446"/>
                    <a:pt x="74652" y="21169"/>
                    <a:pt x="222059" y="0"/>
                  </a:cubicBezTo>
                  <a:cubicBezTo>
                    <a:pt x="432881" y="-34920"/>
                    <a:pt x="568905" y="47724"/>
                    <a:pt x="895387" y="0"/>
                  </a:cubicBezTo>
                  <a:cubicBezTo>
                    <a:pt x="1221869" y="-47724"/>
                    <a:pt x="1268323" y="61721"/>
                    <a:pt x="1568715" y="0"/>
                  </a:cubicBezTo>
                  <a:cubicBezTo>
                    <a:pt x="1869107" y="-61721"/>
                    <a:pt x="1827721" y="54485"/>
                    <a:pt x="2059913" y="0"/>
                  </a:cubicBezTo>
                  <a:cubicBezTo>
                    <a:pt x="2292105" y="-54485"/>
                    <a:pt x="2330730" y="3770"/>
                    <a:pt x="2429691" y="0"/>
                  </a:cubicBezTo>
                  <a:cubicBezTo>
                    <a:pt x="2528652" y="-3770"/>
                    <a:pt x="2763248" y="40113"/>
                    <a:pt x="2860179" y="0"/>
                  </a:cubicBezTo>
                  <a:cubicBezTo>
                    <a:pt x="2957110" y="-40113"/>
                    <a:pt x="3117384" y="15800"/>
                    <a:pt x="3229958" y="0"/>
                  </a:cubicBezTo>
                  <a:cubicBezTo>
                    <a:pt x="3342532" y="-15800"/>
                    <a:pt x="3502939" y="32225"/>
                    <a:pt x="3721156" y="0"/>
                  </a:cubicBezTo>
                  <a:cubicBezTo>
                    <a:pt x="3939373" y="-32225"/>
                    <a:pt x="4061532" y="457"/>
                    <a:pt x="4273064" y="0"/>
                  </a:cubicBezTo>
                  <a:cubicBezTo>
                    <a:pt x="4484596" y="-457"/>
                    <a:pt x="4580234" y="24385"/>
                    <a:pt x="4703552" y="0"/>
                  </a:cubicBezTo>
                  <a:cubicBezTo>
                    <a:pt x="4826870" y="-24385"/>
                    <a:pt x="5036192" y="20406"/>
                    <a:pt x="5134040" y="0"/>
                  </a:cubicBezTo>
                  <a:cubicBezTo>
                    <a:pt x="5231888" y="-20406"/>
                    <a:pt x="5485635" y="32226"/>
                    <a:pt x="5625238" y="0"/>
                  </a:cubicBezTo>
                  <a:cubicBezTo>
                    <a:pt x="5764841" y="-32226"/>
                    <a:pt x="6035796" y="49681"/>
                    <a:pt x="6293047" y="0"/>
                  </a:cubicBezTo>
                  <a:cubicBezTo>
                    <a:pt x="6406784" y="-33603"/>
                    <a:pt x="6534037" y="88294"/>
                    <a:pt x="6515106" y="222059"/>
                  </a:cubicBezTo>
                  <a:cubicBezTo>
                    <a:pt x="6520492" y="343421"/>
                    <a:pt x="6470117" y="543902"/>
                    <a:pt x="6515106" y="675045"/>
                  </a:cubicBezTo>
                  <a:cubicBezTo>
                    <a:pt x="6560095" y="806188"/>
                    <a:pt x="6503884" y="940294"/>
                    <a:pt x="6515106" y="1110267"/>
                  </a:cubicBezTo>
                  <a:cubicBezTo>
                    <a:pt x="6508884" y="1207610"/>
                    <a:pt x="6403662" y="1353646"/>
                    <a:pt x="6293047" y="1332326"/>
                  </a:cubicBezTo>
                  <a:cubicBezTo>
                    <a:pt x="6080007" y="1389445"/>
                    <a:pt x="5818164" y="1280374"/>
                    <a:pt x="5619719" y="1332326"/>
                  </a:cubicBezTo>
                  <a:cubicBezTo>
                    <a:pt x="5421274" y="1384278"/>
                    <a:pt x="5392842" y="1288207"/>
                    <a:pt x="5189231" y="1332326"/>
                  </a:cubicBezTo>
                  <a:cubicBezTo>
                    <a:pt x="4985620" y="1376445"/>
                    <a:pt x="4927422" y="1313715"/>
                    <a:pt x="4819453" y="1332326"/>
                  </a:cubicBezTo>
                  <a:cubicBezTo>
                    <a:pt x="4711484" y="1350937"/>
                    <a:pt x="4540260" y="1304850"/>
                    <a:pt x="4328255" y="1332326"/>
                  </a:cubicBezTo>
                  <a:cubicBezTo>
                    <a:pt x="4116250" y="1359802"/>
                    <a:pt x="3840221" y="1292783"/>
                    <a:pt x="3715637" y="1332326"/>
                  </a:cubicBezTo>
                  <a:cubicBezTo>
                    <a:pt x="3591053" y="1371869"/>
                    <a:pt x="3262485" y="1282611"/>
                    <a:pt x="3103019" y="1332326"/>
                  </a:cubicBezTo>
                  <a:cubicBezTo>
                    <a:pt x="2943553" y="1382041"/>
                    <a:pt x="2786625" y="1299405"/>
                    <a:pt x="2611821" y="1332326"/>
                  </a:cubicBezTo>
                  <a:cubicBezTo>
                    <a:pt x="2437017" y="1365247"/>
                    <a:pt x="2300655" y="1317175"/>
                    <a:pt x="2059913" y="1332326"/>
                  </a:cubicBezTo>
                  <a:cubicBezTo>
                    <a:pt x="1819171" y="1347477"/>
                    <a:pt x="1827579" y="1297165"/>
                    <a:pt x="1690134" y="1332326"/>
                  </a:cubicBezTo>
                  <a:cubicBezTo>
                    <a:pt x="1552689" y="1367487"/>
                    <a:pt x="1245105" y="1259125"/>
                    <a:pt x="1016807" y="1332326"/>
                  </a:cubicBezTo>
                  <a:cubicBezTo>
                    <a:pt x="788509" y="1405527"/>
                    <a:pt x="446796" y="1284289"/>
                    <a:pt x="222059" y="1332326"/>
                  </a:cubicBezTo>
                  <a:cubicBezTo>
                    <a:pt x="120289" y="1358542"/>
                    <a:pt x="1252" y="1239467"/>
                    <a:pt x="0" y="1110267"/>
                  </a:cubicBezTo>
                  <a:cubicBezTo>
                    <a:pt x="-33218" y="955362"/>
                    <a:pt x="43797" y="835980"/>
                    <a:pt x="0" y="666163"/>
                  </a:cubicBezTo>
                  <a:cubicBezTo>
                    <a:pt x="-43797" y="496346"/>
                    <a:pt x="17027" y="427496"/>
                    <a:pt x="0" y="222059"/>
                  </a:cubicBezTo>
                  <a:close/>
                </a:path>
                <a:path w="6515106" h="1332326" stroke="0" extrusionOk="0">
                  <a:moveTo>
                    <a:pt x="0" y="222059"/>
                  </a:moveTo>
                  <a:cubicBezTo>
                    <a:pt x="5228" y="104762"/>
                    <a:pt x="96088" y="6296"/>
                    <a:pt x="222059" y="0"/>
                  </a:cubicBezTo>
                  <a:cubicBezTo>
                    <a:pt x="324566" y="-14901"/>
                    <a:pt x="456018" y="48144"/>
                    <a:pt x="652547" y="0"/>
                  </a:cubicBezTo>
                  <a:cubicBezTo>
                    <a:pt x="849076" y="-48144"/>
                    <a:pt x="1008445" y="58432"/>
                    <a:pt x="1325875" y="0"/>
                  </a:cubicBezTo>
                  <a:cubicBezTo>
                    <a:pt x="1643305" y="-58432"/>
                    <a:pt x="1674566" y="25615"/>
                    <a:pt x="1938493" y="0"/>
                  </a:cubicBezTo>
                  <a:cubicBezTo>
                    <a:pt x="2202420" y="-25615"/>
                    <a:pt x="2223916" y="23543"/>
                    <a:pt x="2308271" y="0"/>
                  </a:cubicBezTo>
                  <a:cubicBezTo>
                    <a:pt x="2392626" y="-23543"/>
                    <a:pt x="2816183" y="7219"/>
                    <a:pt x="2981599" y="0"/>
                  </a:cubicBezTo>
                  <a:cubicBezTo>
                    <a:pt x="3147015" y="-7219"/>
                    <a:pt x="3229701" y="49287"/>
                    <a:pt x="3412087" y="0"/>
                  </a:cubicBezTo>
                  <a:cubicBezTo>
                    <a:pt x="3594473" y="-49287"/>
                    <a:pt x="3667794" y="28331"/>
                    <a:pt x="3781866" y="0"/>
                  </a:cubicBezTo>
                  <a:cubicBezTo>
                    <a:pt x="3895938" y="-28331"/>
                    <a:pt x="4048852" y="45600"/>
                    <a:pt x="4273064" y="0"/>
                  </a:cubicBezTo>
                  <a:cubicBezTo>
                    <a:pt x="4497276" y="-45600"/>
                    <a:pt x="4803264" y="21920"/>
                    <a:pt x="4946391" y="0"/>
                  </a:cubicBezTo>
                  <a:cubicBezTo>
                    <a:pt x="5089518" y="-21920"/>
                    <a:pt x="5165307" y="3699"/>
                    <a:pt x="5316170" y="0"/>
                  </a:cubicBezTo>
                  <a:cubicBezTo>
                    <a:pt x="5467033" y="-3699"/>
                    <a:pt x="5852495" y="50051"/>
                    <a:pt x="6293047" y="0"/>
                  </a:cubicBezTo>
                  <a:cubicBezTo>
                    <a:pt x="6436989" y="18822"/>
                    <a:pt x="6526174" y="72869"/>
                    <a:pt x="6515106" y="222059"/>
                  </a:cubicBezTo>
                  <a:cubicBezTo>
                    <a:pt x="6549270" y="310204"/>
                    <a:pt x="6486119" y="470118"/>
                    <a:pt x="6515106" y="657281"/>
                  </a:cubicBezTo>
                  <a:cubicBezTo>
                    <a:pt x="6544093" y="844444"/>
                    <a:pt x="6462814" y="964713"/>
                    <a:pt x="6515106" y="1110267"/>
                  </a:cubicBezTo>
                  <a:cubicBezTo>
                    <a:pt x="6519598" y="1242353"/>
                    <a:pt x="6446733" y="1318894"/>
                    <a:pt x="6293047" y="1332326"/>
                  </a:cubicBezTo>
                  <a:cubicBezTo>
                    <a:pt x="6155196" y="1362042"/>
                    <a:pt x="6013126" y="1330601"/>
                    <a:pt x="5741139" y="1332326"/>
                  </a:cubicBezTo>
                  <a:cubicBezTo>
                    <a:pt x="5469152" y="1334051"/>
                    <a:pt x="5358648" y="1271951"/>
                    <a:pt x="5189231" y="1332326"/>
                  </a:cubicBezTo>
                  <a:cubicBezTo>
                    <a:pt x="5019814" y="1392701"/>
                    <a:pt x="4940956" y="1320641"/>
                    <a:pt x="4698033" y="1332326"/>
                  </a:cubicBezTo>
                  <a:cubicBezTo>
                    <a:pt x="4455110" y="1344011"/>
                    <a:pt x="4344153" y="1269015"/>
                    <a:pt x="4024705" y="1332326"/>
                  </a:cubicBezTo>
                  <a:cubicBezTo>
                    <a:pt x="3705257" y="1395637"/>
                    <a:pt x="3639279" y="1314177"/>
                    <a:pt x="3533507" y="1332326"/>
                  </a:cubicBezTo>
                  <a:cubicBezTo>
                    <a:pt x="3427735" y="1350475"/>
                    <a:pt x="3088652" y="1270359"/>
                    <a:pt x="2920889" y="1332326"/>
                  </a:cubicBezTo>
                  <a:cubicBezTo>
                    <a:pt x="2753126" y="1394293"/>
                    <a:pt x="2614584" y="1322505"/>
                    <a:pt x="2429691" y="1332326"/>
                  </a:cubicBezTo>
                  <a:cubicBezTo>
                    <a:pt x="2244798" y="1342147"/>
                    <a:pt x="2067649" y="1310436"/>
                    <a:pt x="1756363" y="1332326"/>
                  </a:cubicBezTo>
                  <a:cubicBezTo>
                    <a:pt x="1445077" y="1354216"/>
                    <a:pt x="1529832" y="1297673"/>
                    <a:pt x="1386585" y="1332326"/>
                  </a:cubicBezTo>
                  <a:cubicBezTo>
                    <a:pt x="1243338" y="1366979"/>
                    <a:pt x="1121356" y="1302036"/>
                    <a:pt x="956097" y="1332326"/>
                  </a:cubicBezTo>
                  <a:cubicBezTo>
                    <a:pt x="790838" y="1362616"/>
                    <a:pt x="561157" y="1325346"/>
                    <a:pt x="222059" y="1332326"/>
                  </a:cubicBezTo>
                  <a:cubicBezTo>
                    <a:pt x="103368" y="1336652"/>
                    <a:pt x="16861" y="1210289"/>
                    <a:pt x="0" y="1110267"/>
                  </a:cubicBezTo>
                  <a:cubicBezTo>
                    <a:pt x="-23673" y="957909"/>
                    <a:pt x="18632" y="871706"/>
                    <a:pt x="0" y="683927"/>
                  </a:cubicBezTo>
                  <a:cubicBezTo>
                    <a:pt x="-18632" y="496148"/>
                    <a:pt x="54908" y="364674"/>
                    <a:pt x="0" y="222059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>
              <a:solidFill>
                <a:schemeClr val="bg1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9018350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В этот домик приглашаем.</a:t>
              </a:r>
            </a:p>
            <a:p>
              <a:pPr algn="ctr"/>
              <a:endParaRPr lang="ru-RU" sz="2400" dirty="0">
                <a:solidFill>
                  <a:schemeClr val="bg2">
                    <a:lumMod val="2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(Пальцами обеих рук </a:t>
              </a:r>
            </a:p>
            <a:p>
              <a:r>
                <a:rPr lang="ru-RU" sz="16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делаем «крышу»)</a:t>
              </a: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23872E4-A6A7-4855-989F-A349306E3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74029" y="-1073922"/>
              <a:ext cx="1533727" cy="1107438"/>
            </a:xfrm>
            <a:prstGeom prst="rect">
              <a:avLst/>
            </a:prstGeom>
          </p:spPr>
        </p:pic>
      </p:grp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A3921058-CB5F-4BC7-9D36-5E56853B03E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586" y="706949"/>
            <a:ext cx="5242934" cy="53067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BE37CC-D16E-40D2-A9F8-607AEDAB5F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1853"/>
            <a:ext cx="966352" cy="836233"/>
          </a:xfrm>
          <a:prstGeom prst="rect">
            <a:avLst/>
          </a:prstGeom>
        </p:spPr>
      </p:pic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216672E4-8C2C-4AAE-8AF5-E04C8FFB5667}"/>
              </a:ext>
            </a:extLst>
          </p:cNvPr>
          <p:cNvGrpSpPr/>
          <p:nvPr/>
        </p:nvGrpSpPr>
        <p:grpSpPr>
          <a:xfrm>
            <a:off x="6343304" y="5137106"/>
            <a:ext cx="5397724" cy="1383831"/>
            <a:chOff x="14658393" y="6000298"/>
            <a:chExt cx="5397724" cy="1383831"/>
          </a:xfrm>
        </p:grpSpPr>
        <p:grpSp>
          <p:nvGrpSpPr>
            <p:cNvPr id="33" name="Групувати 32">
              <a:extLst>
                <a:ext uri="{FF2B5EF4-FFF2-40B4-BE49-F238E27FC236}">
                  <a16:creationId xmlns:a16="http://schemas.microsoft.com/office/drawing/2014/main" id="{DD83CAA8-5273-4DB1-9C2B-45F6CE375816}"/>
                </a:ext>
              </a:extLst>
            </p:cNvPr>
            <p:cNvGrpSpPr/>
            <p:nvPr/>
          </p:nvGrpSpPr>
          <p:grpSpPr>
            <a:xfrm>
              <a:off x="14658393" y="6000298"/>
              <a:ext cx="5397724" cy="1383831"/>
              <a:chOff x="-2407350" y="-1332326"/>
              <a:chExt cx="6515106" cy="1383831"/>
            </a:xfrm>
          </p:grpSpPr>
          <p:sp>
            <p:nvSpPr>
              <p:cNvPr id="34" name="Прямокутник: округлені кути 33">
                <a:extLst>
                  <a:ext uri="{FF2B5EF4-FFF2-40B4-BE49-F238E27FC236}">
                    <a16:creationId xmlns:a16="http://schemas.microsoft.com/office/drawing/2014/main" id="{72FF2B58-141E-4E31-B1B1-41CB87155A4C}"/>
                  </a:ext>
                </a:extLst>
              </p:cNvPr>
              <p:cNvSpPr/>
              <p:nvPr/>
            </p:nvSpPr>
            <p:spPr>
              <a:xfrm>
                <a:off x="-2407350" y="-1332326"/>
                <a:ext cx="6515106" cy="1332326"/>
              </a:xfrm>
              <a:custGeom>
                <a:avLst/>
                <a:gdLst>
                  <a:gd name="connsiteX0" fmla="*/ 0 w 6515106"/>
                  <a:gd name="connsiteY0" fmla="*/ 222059 h 1332326"/>
                  <a:gd name="connsiteX1" fmla="*/ 222059 w 6515106"/>
                  <a:gd name="connsiteY1" fmla="*/ 0 h 1332326"/>
                  <a:gd name="connsiteX2" fmla="*/ 895387 w 6515106"/>
                  <a:gd name="connsiteY2" fmla="*/ 0 h 1332326"/>
                  <a:gd name="connsiteX3" fmla="*/ 1325875 w 6515106"/>
                  <a:gd name="connsiteY3" fmla="*/ 0 h 1332326"/>
                  <a:gd name="connsiteX4" fmla="*/ 1817073 w 6515106"/>
                  <a:gd name="connsiteY4" fmla="*/ 0 h 1332326"/>
                  <a:gd name="connsiteX5" fmla="*/ 2186851 w 6515106"/>
                  <a:gd name="connsiteY5" fmla="*/ 0 h 1332326"/>
                  <a:gd name="connsiteX6" fmla="*/ 2617340 w 6515106"/>
                  <a:gd name="connsiteY6" fmla="*/ 0 h 1332326"/>
                  <a:gd name="connsiteX7" fmla="*/ 2987118 w 6515106"/>
                  <a:gd name="connsiteY7" fmla="*/ 0 h 1332326"/>
                  <a:gd name="connsiteX8" fmla="*/ 3660446 w 6515106"/>
                  <a:gd name="connsiteY8" fmla="*/ 0 h 1332326"/>
                  <a:gd name="connsiteX9" fmla="*/ 4333774 w 6515106"/>
                  <a:gd name="connsiteY9" fmla="*/ 0 h 1332326"/>
                  <a:gd name="connsiteX10" fmla="*/ 4885682 w 6515106"/>
                  <a:gd name="connsiteY10" fmla="*/ 0 h 1332326"/>
                  <a:gd name="connsiteX11" fmla="*/ 5255460 w 6515106"/>
                  <a:gd name="connsiteY11" fmla="*/ 0 h 1332326"/>
                  <a:gd name="connsiteX12" fmla="*/ 5746658 w 6515106"/>
                  <a:gd name="connsiteY12" fmla="*/ 0 h 1332326"/>
                  <a:gd name="connsiteX13" fmla="*/ 6293047 w 6515106"/>
                  <a:gd name="connsiteY13" fmla="*/ 0 h 1332326"/>
                  <a:gd name="connsiteX14" fmla="*/ 6515106 w 6515106"/>
                  <a:gd name="connsiteY14" fmla="*/ 222059 h 1332326"/>
                  <a:gd name="connsiteX15" fmla="*/ 6515106 w 6515106"/>
                  <a:gd name="connsiteY15" fmla="*/ 675045 h 1332326"/>
                  <a:gd name="connsiteX16" fmla="*/ 6515106 w 6515106"/>
                  <a:gd name="connsiteY16" fmla="*/ 1110267 h 1332326"/>
                  <a:gd name="connsiteX17" fmla="*/ 6293047 w 6515106"/>
                  <a:gd name="connsiteY17" fmla="*/ 1332326 h 1332326"/>
                  <a:gd name="connsiteX18" fmla="*/ 5680429 w 6515106"/>
                  <a:gd name="connsiteY18" fmla="*/ 1332326 h 1332326"/>
                  <a:gd name="connsiteX19" fmla="*/ 5249941 w 6515106"/>
                  <a:gd name="connsiteY19" fmla="*/ 1332326 h 1332326"/>
                  <a:gd name="connsiteX20" fmla="*/ 4880163 w 6515106"/>
                  <a:gd name="connsiteY20" fmla="*/ 1332326 h 1332326"/>
                  <a:gd name="connsiteX21" fmla="*/ 4510384 w 6515106"/>
                  <a:gd name="connsiteY21" fmla="*/ 1332326 h 1332326"/>
                  <a:gd name="connsiteX22" fmla="*/ 4140606 w 6515106"/>
                  <a:gd name="connsiteY22" fmla="*/ 1332326 h 1332326"/>
                  <a:gd name="connsiteX23" fmla="*/ 3527988 w 6515106"/>
                  <a:gd name="connsiteY23" fmla="*/ 1332326 h 1332326"/>
                  <a:gd name="connsiteX24" fmla="*/ 3097500 w 6515106"/>
                  <a:gd name="connsiteY24" fmla="*/ 1332326 h 1332326"/>
                  <a:gd name="connsiteX25" fmla="*/ 2727721 w 6515106"/>
                  <a:gd name="connsiteY25" fmla="*/ 1332326 h 1332326"/>
                  <a:gd name="connsiteX26" fmla="*/ 2357943 w 6515106"/>
                  <a:gd name="connsiteY26" fmla="*/ 1332326 h 1332326"/>
                  <a:gd name="connsiteX27" fmla="*/ 1927455 w 6515106"/>
                  <a:gd name="connsiteY27" fmla="*/ 1332326 h 1332326"/>
                  <a:gd name="connsiteX28" fmla="*/ 1254127 w 6515106"/>
                  <a:gd name="connsiteY28" fmla="*/ 1332326 h 1332326"/>
                  <a:gd name="connsiteX29" fmla="*/ 884349 w 6515106"/>
                  <a:gd name="connsiteY29" fmla="*/ 1332326 h 1332326"/>
                  <a:gd name="connsiteX30" fmla="*/ 222059 w 6515106"/>
                  <a:gd name="connsiteY30" fmla="*/ 1332326 h 1332326"/>
                  <a:gd name="connsiteX31" fmla="*/ 0 w 6515106"/>
                  <a:gd name="connsiteY31" fmla="*/ 1110267 h 1332326"/>
                  <a:gd name="connsiteX32" fmla="*/ 0 w 6515106"/>
                  <a:gd name="connsiteY32" fmla="*/ 648399 h 1332326"/>
                  <a:gd name="connsiteX33" fmla="*/ 0 w 6515106"/>
                  <a:gd name="connsiteY33" fmla="*/ 222059 h 1332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515106" h="1332326" fill="none" extrusionOk="0">
                    <a:moveTo>
                      <a:pt x="0" y="222059"/>
                    </a:moveTo>
                    <a:cubicBezTo>
                      <a:pt x="-16722" y="98304"/>
                      <a:pt x="113596" y="511"/>
                      <a:pt x="222059" y="0"/>
                    </a:cubicBezTo>
                    <a:cubicBezTo>
                      <a:pt x="490499" y="-13876"/>
                      <a:pt x="724946" y="15178"/>
                      <a:pt x="895387" y="0"/>
                    </a:cubicBezTo>
                    <a:cubicBezTo>
                      <a:pt x="1065828" y="-15178"/>
                      <a:pt x="1182455" y="41290"/>
                      <a:pt x="1325875" y="0"/>
                    </a:cubicBezTo>
                    <a:cubicBezTo>
                      <a:pt x="1469295" y="-41290"/>
                      <a:pt x="1620679" y="55998"/>
                      <a:pt x="1817073" y="0"/>
                    </a:cubicBezTo>
                    <a:cubicBezTo>
                      <a:pt x="2013467" y="-55998"/>
                      <a:pt x="2087819" y="24553"/>
                      <a:pt x="2186851" y="0"/>
                    </a:cubicBezTo>
                    <a:cubicBezTo>
                      <a:pt x="2285883" y="-24553"/>
                      <a:pt x="2463547" y="35270"/>
                      <a:pt x="2617340" y="0"/>
                    </a:cubicBezTo>
                    <a:cubicBezTo>
                      <a:pt x="2771133" y="-35270"/>
                      <a:pt x="2866584" y="36504"/>
                      <a:pt x="2987118" y="0"/>
                    </a:cubicBezTo>
                    <a:cubicBezTo>
                      <a:pt x="3107652" y="-36504"/>
                      <a:pt x="3340681" y="70450"/>
                      <a:pt x="3660446" y="0"/>
                    </a:cubicBezTo>
                    <a:cubicBezTo>
                      <a:pt x="3980211" y="-70450"/>
                      <a:pt x="4065094" y="17108"/>
                      <a:pt x="4333774" y="0"/>
                    </a:cubicBezTo>
                    <a:cubicBezTo>
                      <a:pt x="4602454" y="-17108"/>
                      <a:pt x="4755456" y="61825"/>
                      <a:pt x="4885682" y="0"/>
                    </a:cubicBezTo>
                    <a:cubicBezTo>
                      <a:pt x="5015908" y="-61825"/>
                      <a:pt x="5128570" y="42305"/>
                      <a:pt x="5255460" y="0"/>
                    </a:cubicBezTo>
                    <a:cubicBezTo>
                      <a:pt x="5382350" y="-42305"/>
                      <a:pt x="5538760" y="52333"/>
                      <a:pt x="5746658" y="0"/>
                    </a:cubicBezTo>
                    <a:cubicBezTo>
                      <a:pt x="5954556" y="-52333"/>
                      <a:pt x="6036204" y="22902"/>
                      <a:pt x="6293047" y="0"/>
                    </a:cubicBezTo>
                    <a:cubicBezTo>
                      <a:pt x="6419144" y="8926"/>
                      <a:pt x="6532141" y="67370"/>
                      <a:pt x="6515106" y="222059"/>
                    </a:cubicBezTo>
                    <a:cubicBezTo>
                      <a:pt x="6553883" y="406720"/>
                      <a:pt x="6469400" y="485037"/>
                      <a:pt x="6515106" y="675045"/>
                    </a:cubicBezTo>
                    <a:cubicBezTo>
                      <a:pt x="6560812" y="865053"/>
                      <a:pt x="6492542" y="904181"/>
                      <a:pt x="6515106" y="1110267"/>
                    </a:cubicBezTo>
                    <a:cubicBezTo>
                      <a:pt x="6529945" y="1199719"/>
                      <a:pt x="6427322" y="1341009"/>
                      <a:pt x="6293047" y="1332326"/>
                    </a:cubicBezTo>
                    <a:cubicBezTo>
                      <a:pt x="6126343" y="1335115"/>
                      <a:pt x="5909384" y="1302906"/>
                      <a:pt x="5680429" y="1332326"/>
                    </a:cubicBezTo>
                    <a:cubicBezTo>
                      <a:pt x="5451474" y="1361746"/>
                      <a:pt x="5432041" y="1313652"/>
                      <a:pt x="5249941" y="1332326"/>
                    </a:cubicBezTo>
                    <a:cubicBezTo>
                      <a:pt x="5067841" y="1351000"/>
                      <a:pt x="5001474" y="1320661"/>
                      <a:pt x="4880163" y="1332326"/>
                    </a:cubicBezTo>
                    <a:cubicBezTo>
                      <a:pt x="4758852" y="1343991"/>
                      <a:pt x="4587863" y="1319841"/>
                      <a:pt x="4510384" y="1332326"/>
                    </a:cubicBezTo>
                    <a:cubicBezTo>
                      <a:pt x="4432905" y="1344811"/>
                      <a:pt x="4230566" y="1326574"/>
                      <a:pt x="4140606" y="1332326"/>
                    </a:cubicBezTo>
                    <a:cubicBezTo>
                      <a:pt x="4050646" y="1338078"/>
                      <a:pt x="3738601" y="1308643"/>
                      <a:pt x="3527988" y="1332326"/>
                    </a:cubicBezTo>
                    <a:cubicBezTo>
                      <a:pt x="3317375" y="1356009"/>
                      <a:pt x="3302957" y="1290855"/>
                      <a:pt x="3097500" y="1332326"/>
                    </a:cubicBezTo>
                    <a:cubicBezTo>
                      <a:pt x="2892043" y="1373797"/>
                      <a:pt x="2887415" y="1293286"/>
                      <a:pt x="2727721" y="1332326"/>
                    </a:cubicBezTo>
                    <a:cubicBezTo>
                      <a:pt x="2568027" y="1371366"/>
                      <a:pt x="2448017" y="1313844"/>
                      <a:pt x="2357943" y="1332326"/>
                    </a:cubicBezTo>
                    <a:cubicBezTo>
                      <a:pt x="2267869" y="1350808"/>
                      <a:pt x="2141382" y="1325673"/>
                      <a:pt x="1927455" y="1332326"/>
                    </a:cubicBezTo>
                    <a:cubicBezTo>
                      <a:pt x="1713528" y="1338979"/>
                      <a:pt x="1470283" y="1301828"/>
                      <a:pt x="1254127" y="1332326"/>
                    </a:cubicBezTo>
                    <a:cubicBezTo>
                      <a:pt x="1037971" y="1362824"/>
                      <a:pt x="1062096" y="1309465"/>
                      <a:pt x="884349" y="1332326"/>
                    </a:cubicBezTo>
                    <a:cubicBezTo>
                      <a:pt x="706602" y="1355187"/>
                      <a:pt x="359321" y="1299325"/>
                      <a:pt x="222059" y="1332326"/>
                    </a:cubicBezTo>
                    <a:cubicBezTo>
                      <a:pt x="127828" y="1354527"/>
                      <a:pt x="-23977" y="1230959"/>
                      <a:pt x="0" y="1110267"/>
                    </a:cubicBezTo>
                    <a:cubicBezTo>
                      <a:pt x="-41494" y="994817"/>
                      <a:pt x="1521" y="863075"/>
                      <a:pt x="0" y="648399"/>
                    </a:cubicBezTo>
                    <a:cubicBezTo>
                      <a:pt x="-1521" y="433723"/>
                      <a:pt x="36313" y="391823"/>
                      <a:pt x="0" y="222059"/>
                    </a:cubicBezTo>
                    <a:close/>
                  </a:path>
                  <a:path w="6515106" h="1332326" stroke="0" extrusionOk="0">
                    <a:moveTo>
                      <a:pt x="0" y="222059"/>
                    </a:moveTo>
                    <a:cubicBezTo>
                      <a:pt x="2626" y="90203"/>
                      <a:pt x="86561" y="-17766"/>
                      <a:pt x="222059" y="0"/>
                    </a:cubicBezTo>
                    <a:cubicBezTo>
                      <a:pt x="335702" y="-21564"/>
                      <a:pt x="502904" y="58134"/>
                      <a:pt x="713257" y="0"/>
                    </a:cubicBezTo>
                    <a:cubicBezTo>
                      <a:pt x="923610" y="-58134"/>
                      <a:pt x="1057364" y="36731"/>
                      <a:pt x="1204455" y="0"/>
                    </a:cubicBezTo>
                    <a:cubicBezTo>
                      <a:pt x="1351546" y="-36731"/>
                      <a:pt x="1446493" y="24819"/>
                      <a:pt x="1634943" y="0"/>
                    </a:cubicBezTo>
                    <a:cubicBezTo>
                      <a:pt x="1823393" y="-24819"/>
                      <a:pt x="1907568" y="11390"/>
                      <a:pt x="2126142" y="0"/>
                    </a:cubicBezTo>
                    <a:cubicBezTo>
                      <a:pt x="2344716" y="-11390"/>
                      <a:pt x="2559777" y="46102"/>
                      <a:pt x="2738759" y="0"/>
                    </a:cubicBezTo>
                    <a:cubicBezTo>
                      <a:pt x="2917741" y="-46102"/>
                      <a:pt x="3005892" y="1636"/>
                      <a:pt x="3108538" y="0"/>
                    </a:cubicBezTo>
                    <a:cubicBezTo>
                      <a:pt x="3211184" y="-1636"/>
                      <a:pt x="3328292" y="49932"/>
                      <a:pt x="3539026" y="0"/>
                    </a:cubicBezTo>
                    <a:cubicBezTo>
                      <a:pt x="3749760" y="-49932"/>
                      <a:pt x="3980605" y="59404"/>
                      <a:pt x="4151644" y="0"/>
                    </a:cubicBezTo>
                    <a:cubicBezTo>
                      <a:pt x="4322683" y="-59404"/>
                      <a:pt x="4494275" y="19193"/>
                      <a:pt x="4582132" y="0"/>
                    </a:cubicBezTo>
                    <a:cubicBezTo>
                      <a:pt x="4669989" y="-19193"/>
                      <a:pt x="4964455" y="52500"/>
                      <a:pt x="5255460" y="0"/>
                    </a:cubicBezTo>
                    <a:cubicBezTo>
                      <a:pt x="5546465" y="-52500"/>
                      <a:pt x="5536603" y="42811"/>
                      <a:pt x="5625238" y="0"/>
                    </a:cubicBezTo>
                    <a:cubicBezTo>
                      <a:pt x="5713873" y="-42811"/>
                      <a:pt x="5985847" y="17813"/>
                      <a:pt x="6293047" y="0"/>
                    </a:cubicBezTo>
                    <a:cubicBezTo>
                      <a:pt x="6394026" y="2797"/>
                      <a:pt x="6504055" y="105628"/>
                      <a:pt x="6515106" y="222059"/>
                    </a:cubicBezTo>
                    <a:cubicBezTo>
                      <a:pt x="6556331" y="370439"/>
                      <a:pt x="6497955" y="479355"/>
                      <a:pt x="6515106" y="648399"/>
                    </a:cubicBezTo>
                    <a:cubicBezTo>
                      <a:pt x="6532257" y="817443"/>
                      <a:pt x="6478363" y="982896"/>
                      <a:pt x="6515106" y="1110267"/>
                    </a:cubicBezTo>
                    <a:cubicBezTo>
                      <a:pt x="6524361" y="1242619"/>
                      <a:pt x="6408158" y="1362981"/>
                      <a:pt x="6293047" y="1332326"/>
                    </a:cubicBezTo>
                    <a:cubicBezTo>
                      <a:pt x="6166376" y="1358423"/>
                      <a:pt x="5989885" y="1321095"/>
                      <a:pt x="5801849" y="1332326"/>
                    </a:cubicBezTo>
                    <a:cubicBezTo>
                      <a:pt x="5613813" y="1343557"/>
                      <a:pt x="5475802" y="1267683"/>
                      <a:pt x="5249941" y="1332326"/>
                    </a:cubicBezTo>
                    <a:cubicBezTo>
                      <a:pt x="5024080" y="1396969"/>
                      <a:pt x="4991001" y="1318364"/>
                      <a:pt x="4880163" y="1332326"/>
                    </a:cubicBezTo>
                    <a:cubicBezTo>
                      <a:pt x="4769325" y="1346288"/>
                      <a:pt x="4431706" y="1315571"/>
                      <a:pt x="4267545" y="1332326"/>
                    </a:cubicBezTo>
                    <a:cubicBezTo>
                      <a:pt x="4103384" y="1349081"/>
                      <a:pt x="3974004" y="1311222"/>
                      <a:pt x="3897766" y="1332326"/>
                    </a:cubicBezTo>
                    <a:cubicBezTo>
                      <a:pt x="3821528" y="1353430"/>
                      <a:pt x="3586533" y="1280876"/>
                      <a:pt x="3467278" y="1332326"/>
                    </a:cubicBezTo>
                    <a:cubicBezTo>
                      <a:pt x="3348023" y="1383776"/>
                      <a:pt x="3225481" y="1297618"/>
                      <a:pt x="3097500" y="1332326"/>
                    </a:cubicBezTo>
                    <a:cubicBezTo>
                      <a:pt x="2969519" y="1367034"/>
                      <a:pt x="2589857" y="1301814"/>
                      <a:pt x="2424172" y="1332326"/>
                    </a:cubicBezTo>
                    <a:cubicBezTo>
                      <a:pt x="2258487" y="1362838"/>
                      <a:pt x="2033929" y="1318457"/>
                      <a:pt x="1811554" y="1332326"/>
                    </a:cubicBezTo>
                    <a:cubicBezTo>
                      <a:pt x="1589179" y="1346195"/>
                      <a:pt x="1531077" y="1307168"/>
                      <a:pt x="1381066" y="1332326"/>
                    </a:cubicBezTo>
                    <a:cubicBezTo>
                      <a:pt x="1231055" y="1357484"/>
                      <a:pt x="952156" y="1322291"/>
                      <a:pt x="707738" y="1332326"/>
                    </a:cubicBezTo>
                    <a:cubicBezTo>
                      <a:pt x="463320" y="1342361"/>
                      <a:pt x="393951" y="1304979"/>
                      <a:pt x="222059" y="1332326"/>
                    </a:cubicBezTo>
                    <a:cubicBezTo>
                      <a:pt x="71714" y="1316855"/>
                      <a:pt x="18647" y="1220104"/>
                      <a:pt x="0" y="1110267"/>
                    </a:cubicBezTo>
                    <a:cubicBezTo>
                      <a:pt x="-25" y="935540"/>
                      <a:pt x="4729" y="793175"/>
                      <a:pt x="0" y="657281"/>
                    </a:cubicBezTo>
                    <a:cubicBezTo>
                      <a:pt x="-4729" y="521387"/>
                      <a:pt x="47732" y="394257"/>
                      <a:pt x="0" y="222059"/>
                    </a:cubicBezTo>
                    <a:close/>
                  </a:path>
                </a:pathLst>
              </a:custGeom>
              <a:solidFill>
                <a:schemeClr val="bg1">
                  <a:alpha val="7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2396383588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Мы ворота открываем</a:t>
                </a:r>
              </a:p>
              <a:p>
                <a:pPr algn="ctr"/>
                <a:endParaRPr lang="ru-RU" sz="2400" dirty="0">
                  <a:solidFill>
                    <a:schemeClr val="bg2">
                      <a:lumMod val="2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endParaRP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(Разворачиваем ладошки наружу, </a:t>
                </a:r>
              </a:p>
              <a:p>
                <a:r>
                  <a:rPr lang="ru-RU" sz="1600" dirty="0">
                    <a:solidFill>
                      <a:schemeClr val="bg2">
                        <a:lumMod val="25000"/>
                      </a:schemeClr>
                    </a:solidFill>
                    <a:latin typeface="Cavolini" panose="03000502040302020204" pitchFamily="66" charset="0"/>
                    <a:cs typeface="Cavolini" panose="03000502040302020204" pitchFamily="66" charset="0"/>
                  </a:rPr>
                  <a:t>как будто открываются ворота)</a:t>
                </a:r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C11C01E9-9A80-4D8F-BF17-6B79F57D2F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956" b="93244" l="5778" r="96356">
                            <a14:foregroundMark x1="17244" y1="19378" x2="21600" y2="40089"/>
                            <a14:foregroundMark x1="16089" y1="16889" x2="25956" y2="29422"/>
                            <a14:foregroundMark x1="19911" y1="22133" x2="30844" y2="46311"/>
                            <a14:foregroundMark x1="32889" y1="44978" x2="43822" y2="76267"/>
                            <a14:foregroundMark x1="30844" y1="93422" x2="39200" y2="91289"/>
                            <a14:foregroundMark x1="56267" y1="92889" x2="64622" y2="91556"/>
                            <a14:foregroundMark x1="91733" y1="37067" x2="96356" y2="19644"/>
                            <a14:foregroundMark x1="5778" y1="20178" x2="8889" y2="28356"/>
                            <a14:foregroundMark x1="7200" y1="19378" x2="20444" y2="23467"/>
                            <a14:foregroundMark x1="16711" y1="14489" x2="29156" y2="53156"/>
                            <a14:foregroundMark x1="9778" y1="23200" x2="24533" y2="60800"/>
                            <a14:foregroundMark x1="29689" y1="57511" x2="40978" y2="78489"/>
                            <a14:foregroundMark x1="60533" y1="90222" x2="73333" y2="47556"/>
                            <a14:foregroundMark x1="73333" y1="47556" x2="84800" y2="30844"/>
                            <a14:backgroundMark x1="39200" y1="12267" x2="45511" y2="32444"/>
                            <a14:backgroundMark x1="29689" y1="7911" x2="76000" y2="5422"/>
                            <a14:backgroundMark x1="76000" y1="5422" x2="19556" y2="7644"/>
                            <a14:backgroundMark x1="4889" y1="44444" x2="16622" y2="85156"/>
                            <a14:backgroundMark x1="16622" y1="85156" x2="4000" y2="392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788404" y="-1106360"/>
                <a:ext cx="1319352" cy="1157865"/>
              </a:xfrm>
              <a:noFill/>
              <a:ln>
                <a:noFill/>
              </a:ln>
            </p:spPr>
          </p:pic>
        </p:grp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C78ACB7A-ADB7-469E-B047-E905B006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0993" y="6323924"/>
              <a:ext cx="1008700" cy="1008700"/>
            </a:xfrm>
            <a:prstGeom prst="rect">
              <a:avLst/>
            </a:prstGeom>
          </p:spPr>
        </p:pic>
      </p:grpSp>
      <p:pic>
        <p:nvPicPr>
          <p:cNvPr id="96" name="Picture 9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387" y="2463901"/>
            <a:ext cx="1714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22565 -0.011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9" y="-57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22643 -0.016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15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8BD4CC-1443-4AA2-860A-0F3A7CC899D4}"/>
</file>

<file path=customXml/itemProps2.xml><?xml version="1.0" encoding="utf-8"?>
<ds:datastoreItem xmlns:ds="http://schemas.openxmlformats.org/officeDocument/2006/customXml" ds:itemID="{60CFC319-4AC5-40F7-9B15-8028ED30C7EE}"/>
</file>

<file path=customXml/itemProps3.xml><?xml version="1.0" encoding="utf-8"?>
<ds:datastoreItem xmlns:ds="http://schemas.openxmlformats.org/officeDocument/2006/customXml" ds:itemID="{804707E1-0AA2-446D-820C-4DA0EBE8BA19}"/>
</file>

<file path=docProps/app.xml><?xml version="1.0" encoding="utf-8"?>
<Properties xmlns="http://schemas.openxmlformats.org/officeDocument/2006/extended-properties" xmlns:vt="http://schemas.openxmlformats.org/officeDocument/2006/docPropsVTypes">
  <TotalTime>2337</TotalTime>
  <Words>64</Words>
  <Application>Microsoft Office PowerPoint</Application>
  <PresentationFormat>Широкий екран</PresentationFormat>
  <Paragraphs>17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2025-04-23T12:44:41Z</dcterms:created>
  <dcterms:modified xsi:type="dcterms:W3CDTF">2025-05-01T10:38:56Z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