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7.svg" ContentType="image/svg+xml"/>
  <Override PartName="/ppt/media/image19.svg" ContentType="image/svg+xml"/>
  <Override PartName="/ppt/media/image21.svg" ContentType="image/svg+xml"/>
  <Override PartName="/ppt/media/image23.svg" ContentType="image/svg+xml"/>
  <Override PartName="/ppt/media/image25.svg" ContentType="image/svg+xml"/>
  <Override PartName="/ppt/media/image27.svg" ContentType="image/svg+xml"/>
  <Override PartName="/ppt/media/image29.svg" ContentType="image/svg+xml"/>
  <Override PartName="/ppt/media/image32.svg" ContentType="image/svg+xml"/>
  <Override PartName="/ppt/media/image34.svg" ContentType="image/svg+xml"/>
  <Override PartName="/ppt/media/image36.svg" ContentType="image/svg+xml"/>
  <Override PartName="/ppt/media/image38.svg" ContentType="image/svg+xml"/>
  <Override PartName="/ppt/media/image40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55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2580" y="15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5DD074-2DD0-DBB2-D8F1-3DD8B29063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CCDEE96-A4C6-9F65-DF4B-82A7915DE3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C57D67-4286-0598-F004-2D25B80DB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26FFBE-5D3F-3B29-01F7-13E353C17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21A8D3-AFCF-C463-5B20-539502790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23380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944684-8F02-0B90-2765-DA18A84C9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ACACAF-FD91-81E7-E13D-2C48C204DD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0CC208-EE62-9C37-2A18-0B205EA0B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783932-19C3-B9DB-7EDD-97192C42D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E614C1-C5D9-8B6B-F947-5AA96F58D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1923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6652851-6DBB-D9DE-475F-1B14849D81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72BF5D5-4E37-4AE7-9B7D-9DB542ECC9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96EEBC-8B5C-B2D7-581C-CBF3F2D31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9624DC-4D30-DB68-64AE-3CFA4EB04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56513B-ACCC-D77C-A136-FB4FDE306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262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837AB2-52FB-A9A7-522A-FD86EFB70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2009FA-87EA-C662-6634-D56533D74A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FE87AF-C740-9B26-8261-8BBA53A0B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9AD4C1-A1A2-3514-FB4B-345FE5E87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B9DBBF-861F-14D7-C4D7-9751DA5D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79876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E00D3C-C5D8-8FD1-F9AD-F86C69CCB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ACC0F04-D348-07FC-E127-21626386DB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F0F084-1E6F-307F-1A6A-A192D6C6C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4716A8-840D-1193-C79F-9936DEADD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AAA5FD-B3FC-9A9A-DCAD-9BC4B53FB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13366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AECB21-1F71-99E3-5487-D0A337E48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97A708-DB10-909B-CE8C-362BD6CB05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BDCD2FC-F762-B741-0FF0-2056F5CCF6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01B5F7-950B-398D-03D3-A01959C72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225B8C-824A-910F-2DAD-D9C13E3F6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865E469-FEBB-363E-16D1-FA2C9D1AA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1834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00E1FA-B362-9EB1-596A-9894B2D4A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C5485E3-76BF-E976-EA71-38885DFF47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9AA8EF-B45C-F68D-F3F1-035B8D15B8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74F26A9-5EAA-ECB7-C982-73032BD6DB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9114542-2A1F-8F98-A7C8-0382172821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7622C79-69CD-4740-79BB-2B76C9062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96FAB07-64FF-4D1F-044F-1417F1B8A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D585584-CFA2-61D1-1670-80AE461A8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33919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32AFD1-0C90-0F31-2845-61AA8715E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523E106-DD36-F276-E7CE-CC13EF87D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8D2CA8E-B0A1-2B14-F28B-EFF632BF1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8215E37-F425-0E3C-86B6-8D3870CD8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54219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561595E-8758-AAF6-A777-906B74461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A530F1A-83F8-E8BC-1E3A-ED28F43E8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D445C27-8C11-AA07-9209-A1007A905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70094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A27E40-D77D-AE01-EDF6-5E396D28F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A5687C-29B4-1EB6-F1ED-94743CCB9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C87A706-9929-07C6-815A-D5C769D04D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8993F7-7DAD-FD8A-4CC7-96FCBCAD2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1A714B7-61EF-DBC2-BBFC-677106B5F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2AF8769-3843-F045-8BC0-42A50C9DE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37004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CBCECD-753E-AE98-06AC-C3CB13B88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7874AEE-4AF9-10A4-2BE1-A433BD70F9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6EE1C2D-5A62-10A5-3A2C-5308B783F6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B49C76-9D08-EE70-B50C-9536C1AD1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A495E2F-F6DA-2870-C9FA-1853F5720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8DCE388-B4EB-A393-C210-197EA3B1E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4904422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4D77F5-D69F-5B7F-96A8-5088CC5BE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762CA72-7FC9-53C2-36CA-A0D0CF3924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580A1A-D61C-2C6D-DE10-AEBAB7254B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C7A459-54F8-451B-96FD-D20B454C553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FD5A63-3A21-969F-EDD0-CC691F5512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88E850-D345-EF8A-D01D-1181270352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44415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svg"/><Relationship Id="rId19" Type="http://schemas.openxmlformats.org/officeDocument/2006/relationships/image" Target="../media/image18.png"/><Relationship Id="rId20" Type="http://schemas.openxmlformats.org/officeDocument/2006/relationships/image" Target="../media/image19.svg"/><Relationship Id="rId21" Type="http://schemas.openxmlformats.org/officeDocument/2006/relationships/image" Target="../media/image20.png"/><Relationship Id="rId22" Type="http://schemas.openxmlformats.org/officeDocument/2006/relationships/image" Target="../media/image21.svg"/><Relationship Id="rId23" Type="http://schemas.openxmlformats.org/officeDocument/2006/relationships/image" Target="../media/image22.png"/><Relationship Id="rId24" Type="http://schemas.openxmlformats.org/officeDocument/2006/relationships/image" Target="../media/image23.svg"/><Relationship Id="rId25" Type="http://schemas.openxmlformats.org/officeDocument/2006/relationships/image" Target="../media/image24.png"/><Relationship Id="rId26" Type="http://schemas.openxmlformats.org/officeDocument/2006/relationships/image" Target="../media/image25.svg"/><Relationship Id="rId27" Type="http://schemas.openxmlformats.org/officeDocument/2006/relationships/image" Target="../media/image26.png"/><Relationship Id="rId28" Type="http://schemas.openxmlformats.org/officeDocument/2006/relationships/image" Target="../media/image27.svg"/><Relationship Id="rId29" Type="http://schemas.openxmlformats.org/officeDocument/2006/relationships/image" Target="../media/image28.png"/><Relationship Id="rId30" Type="http://schemas.openxmlformats.org/officeDocument/2006/relationships/image" Target="../media/image29.svg"/><Relationship Id="rId31" Type="http://schemas.openxmlformats.org/officeDocument/2006/relationships/image" Target="../media/image30.jpeg"/><Relationship Id="rId32" Type="http://schemas.openxmlformats.org/officeDocument/2006/relationships/image" Target="../media/image31.png"/><Relationship Id="rId33" Type="http://schemas.openxmlformats.org/officeDocument/2006/relationships/image" Target="../media/image32.svg"/><Relationship Id="rId34" Type="http://schemas.openxmlformats.org/officeDocument/2006/relationships/image" Target="../media/image33.png"/><Relationship Id="rId35" Type="http://schemas.openxmlformats.org/officeDocument/2006/relationships/image" Target="../media/image34.svg"/><Relationship Id="rId36" Type="http://schemas.openxmlformats.org/officeDocument/2006/relationships/image" Target="../media/image35.png"/><Relationship Id="rId37" Type="http://schemas.openxmlformats.org/officeDocument/2006/relationships/image" Target="../media/image36.svg"/><Relationship Id="rId38" Type="http://schemas.openxmlformats.org/officeDocument/2006/relationships/image" Target="../media/image37.png"/><Relationship Id="rId39" Type="http://schemas.openxmlformats.org/officeDocument/2006/relationships/image" Target="../media/image38.svg"/><Relationship Id="rId40" Type="http://schemas.openxmlformats.org/officeDocument/2006/relationships/image" Target="../media/image39.png"/><Relationship Id="rId41" Type="http://schemas.openxmlformats.org/officeDocument/2006/relationships/image" Target="../media/image40.svg"/><Relationship Id="rId42" Type="http://schemas.openxmlformats.org/officeDocument/2006/relationships/image" Target="../media/image41.png"/><Relationship Id="rId43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мебель, в помещении, дизайн интерьера, комна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A0EE773-05F4-52A8-060D-5C69CABADC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B6015313-6ADA-691A-A931-565BF028678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1366082" y="3099744"/>
            <a:ext cx="769152" cy="776595"/>
          </a:xfrm>
          <a:prstGeom prst="rect">
            <a:avLst/>
          </a:prstGeom>
        </p:spPr>
      </p:pic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7DAD3B6E-23ED-206C-8D65-3D66D0C1D2DC}"/>
              </a:ext>
            </a:extLst>
          </p:cNvPr>
          <p:cNvGrpSpPr/>
          <p:nvPr/>
        </p:nvGrpSpPr>
        <p:grpSpPr>
          <a:xfrm>
            <a:off x="2423892" y="2461086"/>
            <a:ext cx="1988154" cy="1505868"/>
            <a:chOff x="2423892" y="2118186"/>
            <a:chExt cx="1988154" cy="1505868"/>
          </a:xfrm>
        </p:grpSpPr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E2BAC58F-F973-B2A7-4F31-67303D205AC6}"/>
                </a:ext>
              </a:extLst>
            </p:cNvPr>
            <p:cNvSpPr/>
            <p:nvPr/>
          </p:nvSpPr>
          <p:spPr>
            <a:xfrm>
              <a:off x="2423892" y="2118186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6" name="Рисунок 45" descr="Изображение выглядит как фрукт, еда, десерт, молочные продукты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47658C5C-27CE-E5C8-A49A-C43FAFFAB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3870" y="2163657"/>
              <a:ext cx="1460397" cy="1460397"/>
            </a:xfrm>
            <a:prstGeom prst="rect">
              <a:avLst/>
            </a:prstGeom>
          </p:spPr>
        </p:pic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95CA4207-FB94-6822-B9CE-B0FA6CC7A8A5}"/>
              </a:ext>
            </a:extLst>
          </p:cNvPr>
          <p:cNvGrpSpPr/>
          <p:nvPr/>
        </p:nvGrpSpPr>
        <p:grpSpPr>
          <a:xfrm>
            <a:off x="6710918" y="4470864"/>
            <a:ext cx="1988154" cy="1482271"/>
            <a:chOff x="6710918" y="3823164"/>
            <a:chExt cx="1988154" cy="1482271"/>
          </a:xfrm>
        </p:grpSpPr>
        <p:sp>
          <p:nvSpPr>
            <p:cNvPr id="19" name="Прямоугольник: скругленные углы 18">
              <a:extLst>
                <a:ext uri="{FF2B5EF4-FFF2-40B4-BE49-F238E27FC236}">
                  <a16:creationId xmlns:a16="http://schemas.microsoft.com/office/drawing/2014/main" id="{275491D6-8C68-0214-AA0E-F69DECC6FB2A}"/>
                </a:ext>
              </a:extLst>
            </p:cNvPr>
            <p:cNvSpPr/>
            <p:nvPr/>
          </p:nvSpPr>
          <p:spPr>
            <a:xfrm>
              <a:off x="6710918" y="3823164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8" name="Рисунок 47" descr="Изображение выглядит как Декоративная подушка, подуш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430A97C0-AFBB-B784-AF5B-749B1ED8EB4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9622" y="3834689"/>
              <a:ext cx="1470746" cy="1470746"/>
            </a:xfrm>
            <a:prstGeom prst="rect">
              <a:avLst/>
            </a:prstGeom>
          </p:spPr>
        </p:pic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08282B4F-650B-6C10-5657-AB03F127A51E}"/>
              </a:ext>
            </a:extLst>
          </p:cNvPr>
          <p:cNvGrpSpPr/>
          <p:nvPr/>
        </p:nvGrpSpPr>
        <p:grpSpPr>
          <a:xfrm>
            <a:off x="2423892" y="413203"/>
            <a:ext cx="1988154" cy="1494457"/>
            <a:chOff x="2423892" y="413203"/>
            <a:chExt cx="1988154" cy="1494457"/>
          </a:xfrm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8CFC27B0-FD1D-A6CC-EC54-474D77CB5E3F}"/>
                </a:ext>
              </a:extLst>
            </p:cNvPr>
            <p:cNvSpPr/>
            <p:nvPr/>
          </p:nvSpPr>
          <p:spPr>
            <a:xfrm>
              <a:off x="2423892" y="413203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0" name="Рисунок 49" descr="Изображение выглядит как круг, аксессуар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1123A8F4-26D7-2BEC-A62B-F9FBB6A1F77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1180" y="414082"/>
              <a:ext cx="1493578" cy="1493578"/>
            </a:xfrm>
            <a:prstGeom prst="rect">
              <a:avLst/>
            </a:prstGeom>
          </p:spPr>
        </p:pic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9288EDB5-F120-1935-FEC7-9505F273BA20}"/>
              </a:ext>
            </a:extLst>
          </p:cNvPr>
          <p:cNvGrpSpPr/>
          <p:nvPr/>
        </p:nvGrpSpPr>
        <p:grpSpPr>
          <a:xfrm>
            <a:off x="280379" y="360593"/>
            <a:ext cx="1988154" cy="1534882"/>
            <a:chOff x="280379" y="360593"/>
            <a:chExt cx="1988154" cy="1534882"/>
          </a:xfrm>
        </p:grpSpPr>
        <p:sp>
          <p:nvSpPr>
            <p:cNvPr id="7" name="Прямоугольник: скругленные углы 6">
              <a:extLst>
                <a:ext uri="{FF2B5EF4-FFF2-40B4-BE49-F238E27FC236}">
                  <a16:creationId xmlns:a16="http://schemas.microsoft.com/office/drawing/2014/main" id="{A82F2B0D-4F4E-BBB2-D846-5C0F14D9868A}"/>
                </a:ext>
              </a:extLst>
            </p:cNvPr>
            <p:cNvSpPr/>
            <p:nvPr/>
          </p:nvSpPr>
          <p:spPr>
            <a:xfrm>
              <a:off x="280379" y="413204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2" name="Рисунок 51" descr="Изображение выглядит как обувь, мультфильм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7CCBFE45-51C3-4F10-D7D3-B1E459526F0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365" y="360593"/>
              <a:ext cx="1518182" cy="1518182"/>
            </a:xfrm>
            <a:prstGeom prst="rect">
              <a:avLst/>
            </a:prstGeom>
          </p:spPr>
        </p:pic>
      </p:grpSp>
      <p:sp>
        <p:nvSpPr>
          <p:cNvPr id="3" name="Овал 2">
            <a:extLst>
              <a:ext uri="{FF2B5EF4-FFF2-40B4-BE49-F238E27FC236}">
                <a16:creationId xmlns:a16="http://schemas.microsoft.com/office/drawing/2014/main" id="{5C0E0359-5F2D-06A5-E8EE-C499609D771E}"/>
              </a:ext>
            </a:extLst>
          </p:cNvPr>
          <p:cNvSpPr/>
          <p:nvPr/>
        </p:nvSpPr>
        <p:spPr>
          <a:xfrm>
            <a:off x="1052205" y="1931386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3D033C99-E905-CA65-C825-321CE40FD57E}"/>
              </a:ext>
            </a:extLst>
          </p:cNvPr>
          <p:cNvSpPr/>
          <p:nvPr/>
        </p:nvSpPr>
        <p:spPr>
          <a:xfrm>
            <a:off x="3195718" y="1950700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05F8294C-2AD3-BAD6-BF96-394D9218E4A6}"/>
              </a:ext>
            </a:extLst>
          </p:cNvPr>
          <p:cNvSpPr/>
          <p:nvPr/>
        </p:nvSpPr>
        <p:spPr>
          <a:xfrm>
            <a:off x="5328512" y="1932900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A4524521-0C2E-5514-88A3-9215575212E6}"/>
              </a:ext>
            </a:extLst>
          </p:cNvPr>
          <p:cNvSpPr/>
          <p:nvPr/>
        </p:nvSpPr>
        <p:spPr>
          <a:xfrm>
            <a:off x="7459381" y="1931386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E8E5116D-0AFA-27E2-B7D7-C0C6A84C3805}"/>
              </a:ext>
            </a:extLst>
          </p:cNvPr>
          <p:cNvSpPr/>
          <p:nvPr/>
        </p:nvSpPr>
        <p:spPr>
          <a:xfrm>
            <a:off x="1043960" y="3980743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34912BEE-63C8-81AF-7DE7-CB48872EA62E}"/>
              </a:ext>
            </a:extLst>
          </p:cNvPr>
          <p:cNvSpPr/>
          <p:nvPr/>
        </p:nvSpPr>
        <p:spPr>
          <a:xfrm>
            <a:off x="3187473" y="4000057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C0167567-17DA-DE52-C172-123A6756DA50}"/>
              </a:ext>
            </a:extLst>
          </p:cNvPr>
          <p:cNvSpPr/>
          <p:nvPr/>
        </p:nvSpPr>
        <p:spPr>
          <a:xfrm>
            <a:off x="5320267" y="3982257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63D8F883-31B4-6D59-05AD-B9AF7DF5AA7B}"/>
              </a:ext>
            </a:extLst>
          </p:cNvPr>
          <p:cNvSpPr/>
          <p:nvPr/>
        </p:nvSpPr>
        <p:spPr>
          <a:xfrm>
            <a:off x="7451136" y="3980743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9BFEFDEF-04FB-7CAA-A791-8D80975034DD}"/>
              </a:ext>
            </a:extLst>
          </p:cNvPr>
          <p:cNvSpPr/>
          <p:nvPr/>
        </p:nvSpPr>
        <p:spPr>
          <a:xfrm>
            <a:off x="1043960" y="6025062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90796952-4EC9-475A-739F-F81119FCB290}"/>
              </a:ext>
            </a:extLst>
          </p:cNvPr>
          <p:cNvSpPr/>
          <p:nvPr/>
        </p:nvSpPr>
        <p:spPr>
          <a:xfrm>
            <a:off x="3187473" y="6044376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9" name="Овал 58">
            <a:extLst>
              <a:ext uri="{FF2B5EF4-FFF2-40B4-BE49-F238E27FC236}">
                <a16:creationId xmlns:a16="http://schemas.microsoft.com/office/drawing/2014/main" id="{120ED67F-6584-3B84-D5D2-058396EBE2F5}"/>
              </a:ext>
            </a:extLst>
          </p:cNvPr>
          <p:cNvSpPr/>
          <p:nvPr/>
        </p:nvSpPr>
        <p:spPr>
          <a:xfrm>
            <a:off x="5320267" y="6026576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CB7237DD-1FFC-9B7D-FC2C-0D3E7EC6CF4C}"/>
              </a:ext>
            </a:extLst>
          </p:cNvPr>
          <p:cNvSpPr/>
          <p:nvPr/>
        </p:nvSpPr>
        <p:spPr>
          <a:xfrm>
            <a:off x="7451136" y="6025062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94" name="Группа 93">
            <a:extLst>
              <a:ext uri="{FF2B5EF4-FFF2-40B4-BE49-F238E27FC236}">
                <a16:creationId xmlns:a16="http://schemas.microsoft.com/office/drawing/2014/main" id="{BF3DCBA4-5DF1-20C1-B58A-4DB597380FFC}"/>
              </a:ext>
            </a:extLst>
          </p:cNvPr>
          <p:cNvGrpSpPr/>
          <p:nvPr/>
        </p:nvGrpSpPr>
        <p:grpSpPr>
          <a:xfrm>
            <a:off x="4567405" y="413202"/>
            <a:ext cx="1988154" cy="1482271"/>
            <a:chOff x="4567405" y="413202"/>
            <a:chExt cx="1988154" cy="1482271"/>
          </a:xfrm>
        </p:grpSpPr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id="{0742376D-A08B-1725-A923-80AEAC5BE6C7}"/>
                </a:ext>
              </a:extLst>
            </p:cNvPr>
            <p:cNvSpPr/>
            <p:nvPr/>
          </p:nvSpPr>
          <p:spPr>
            <a:xfrm>
              <a:off x="4567405" y="413202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78" name="Рисунок 77" descr="Изображение выглядит как Раствор, Стеклянная бутылка, бутыл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2D3F33A2-5476-7126-2AB5-F9690768338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5162" y="466714"/>
              <a:ext cx="1354710" cy="1354710"/>
            </a:xfrm>
            <a:prstGeom prst="rect">
              <a:avLst/>
            </a:prstGeom>
          </p:spPr>
        </p:pic>
      </p:grpSp>
      <p:grpSp>
        <p:nvGrpSpPr>
          <p:cNvPr id="93" name="Группа 92">
            <a:extLst>
              <a:ext uri="{FF2B5EF4-FFF2-40B4-BE49-F238E27FC236}">
                <a16:creationId xmlns:a16="http://schemas.microsoft.com/office/drawing/2014/main" id="{84FE5013-8013-4BB9-BBF7-0AB91D34930E}"/>
              </a:ext>
            </a:extLst>
          </p:cNvPr>
          <p:cNvGrpSpPr/>
          <p:nvPr/>
        </p:nvGrpSpPr>
        <p:grpSpPr>
          <a:xfrm>
            <a:off x="6710918" y="293174"/>
            <a:ext cx="1988154" cy="1777868"/>
            <a:chOff x="6710918" y="293174"/>
            <a:chExt cx="1988154" cy="1777868"/>
          </a:xfrm>
        </p:grpSpPr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id="{F8823902-DDDB-9F8D-B956-AF34139661AD}"/>
                </a:ext>
              </a:extLst>
            </p:cNvPr>
            <p:cNvSpPr/>
            <p:nvPr/>
          </p:nvSpPr>
          <p:spPr>
            <a:xfrm>
              <a:off x="6710918" y="413201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0" name="Рисунок 79" descr="Изображение выглядит как лягушка, амфибия, Настоящая лягушка, жаб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F8CC3BE0-C9BE-A3C2-8C8B-9DCDE7D649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4452" y="293174"/>
              <a:ext cx="1777868" cy="1777868"/>
            </a:xfrm>
            <a:prstGeom prst="rect">
              <a:avLst/>
            </a:prstGeom>
          </p:spPr>
        </p:pic>
      </p:grpSp>
      <p:grpSp>
        <p:nvGrpSpPr>
          <p:cNvPr id="99" name="Группа 98">
            <a:extLst>
              <a:ext uri="{FF2B5EF4-FFF2-40B4-BE49-F238E27FC236}">
                <a16:creationId xmlns:a16="http://schemas.microsoft.com/office/drawing/2014/main" id="{D214675D-D131-6E29-27AB-70C403E9352A}"/>
              </a:ext>
            </a:extLst>
          </p:cNvPr>
          <p:cNvGrpSpPr/>
          <p:nvPr/>
        </p:nvGrpSpPr>
        <p:grpSpPr>
          <a:xfrm>
            <a:off x="4567405" y="4470865"/>
            <a:ext cx="1988154" cy="1482271"/>
            <a:chOff x="4567405" y="4470865"/>
            <a:chExt cx="1988154" cy="1482271"/>
          </a:xfrm>
        </p:grpSpPr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id="{D33CEE6A-FFA0-5F9E-3F11-F8E8107CB158}"/>
                </a:ext>
              </a:extLst>
            </p:cNvPr>
            <p:cNvSpPr/>
            <p:nvPr/>
          </p:nvSpPr>
          <p:spPr>
            <a:xfrm>
              <a:off x="4567405" y="4470865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2" name="Рисунок 81" descr="Изображение выглядит как шина, автокомпонент, Синтетический каучук, протектор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ED234410-44CC-4D2C-D45E-C47A6F6B1F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7833" y="4527487"/>
              <a:ext cx="1400234" cy="1400234"/>
            </a:xfrm>
            <a:prstGeom prst="rect">
              <a:avLst/>
            </a:prstGeom>
          </p:spPr>
        </p:pic>
      </p:grpSp>
      <p:grpSp>
        <p:nvGrpSpPr>
          <p:cNvPr id="100" name="Группа 99">
            <a:extLst>
              <a:ext uri="{FF2B5EF4-FFF2-40B4-BE49-F238E27FC236}">
                <a16:creationId xmlns:a16="http://schemas.microsoft.com/office/drawing/2014/main" id="{3D248E34-E2B4-77FD-5686-D6AB62B5A915}"/>
              </a:ext>
            </a:extLst>
          </p:cNvPr>
          <p:cNvGrpSpPr/>
          <p:nvPr/>
        </p:nvGrpSpPr>
        <p:grpSpPr>
          <a:xfrm>
            <a:off x="2423892" y="4470866"/>
            <a:ext cx="1988154" cy="1491932"/>
            <a:chOff x="2423892" y="4470866"/>
            <a:chExt cx="1988154" cy="1491932"/>
          </a:xfrm>
        </p:grpSpPr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6B7D8F7D-A22D-809F-805C-CC1DA2381734}"/>
                </a:ext>
              </a:extLst>
            </p:cNvPr>
            <p:cNvSpPr/>
            <p:nvPr/>
          </p:nvSpPr>
          <p:spPr>
            <a:xfrm>
              <a:off x="2423892" y="4470866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4" name="Рисунок 83" descr="Изображение выглядит как Прямоугольник, искусство, багет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35B2E51B-C75E-5CD0-A525-7E8CF3A6B2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2265" y="4567882"/>
              <a:ext cx="1394916" cy="1394916"/>
            </a:xfrm>
            <a:prstGeom prst="rect">
              <a:avLst/>
            </a:prstGeom>
          </p:spPr>
        </p:pic>
      </p:grpSp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88C252E1-D47F-78B5-E931-C98333DDA660}"/>
              </a:ext>
            </a:extLst>
          </p:cNvPr>
          <p:cNvGrpSpPr/>
          <p:nvPr/>
        </p:nvGrpSpPr>
        <p:grpSpPr>
          <a:xfrm>
            <a:off x="4567405" y="2461085"/>
            <a:ext cx="1988154" cy="1527989"/>
            <a:chOff x="4567405" y="2461085"/>
            <a:chExt cx="1988154" cy="1527989"/>
          </a:xfrm>
        </p:grpSpPr>
        <p:sp>
          <p:nvSpPr>
            <p:cNvPr id="14" name="Прямоугольник: скругленные углы 13">
              <a:extLst>
                <a:ext uri="{FF2B5EF4-FFF2-40B4-BE49-F238E27FC236}">
                  <a16:creationId xmlns:a16="http://schemas.microsoft.com/office/drawing/2014/main" id="{E06F7EB6-7811-7B33-3281-5C4BA0470735}"/>
                </a:ext>
              </a:extLst>
            </p:cNvPr>
            <p:cNvSpPr/>
            <p:nvPr/>
          </p:nvSpPr>
          <p:spPr>
            <a:xfrm>
              <a:off x="4567405" y="2461085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6" name="Рисунок 85" descr="Изображение выглядит как аксессуар, чехол, чемодан, кож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C9301166-0645-4CA9-935E-C20FA550E7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6776" y="2522848"/>
              <a:ext cx="1466226" cy="1466226"/>
            </a:xfrm>
            <a:prstGeom prst="rect">
              <a:avLst/>
            </a:prstGeom>
          </p:spPr>
        </p:pic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BE23CCCB-5636-C87B-BF99-F26CA9CFD26C}"/>
              </a:ext>
            </a:extLst>
          </p:cNvPr>
          <p:cNvGrpSpPr/>
          <p:nvPr/>
        </p:nvGrpSpPr>
        <p:grpSpPr>
          <a:xfrm>
            <a:off x="280379" y="4470867"/>
            <a:ext cx="1988154" cy="1523905"/>
            <a:chOff x="280379" y="4470867"/>
            <a:chExt cx="1988154" cy="1523905"/>
          </a:xfrm>
        </p:grpSpPr>
        <p:sp>
          <p:nvSpPr>
            <p:cNvPr id="16" name="Прямоугольник: скругленные углы 15">
              <a:extLst>
                <a:ext uri="{FF2B5EF4-FFF2-40B4-BE49-F238E27FC236}">
                  <a16:creationId xmlns:a16="http://schemas.microsoft.com/office/drawing/2014/main" id="{32DED09E-99C7-F98E-C34F-C011EE96DDF2}"/>
                </a:ext>
              </a:extLst>
            </p:cNvPr>
            <p:cNvSpPr/>
            <p:nvPr/>
          </p:nvSpPr>
          <p:spPr>
            <a:xfrm>
              <a:off x="280379" y="4470867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8" name="Рисунок 87" descr="Изображение выглядит как строительство, окно, дом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44DF559B-497C-E778-AFB7-08106CCCEE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489" y="4512501"/>
              <a:ext cx="1482271" cy="1482271"/>
            </a:xfrm>
            <a:prstGeom prst="rect">
              <a:avLst/>
            </a:prstGeom>
          </p:spPr>
        </p:pic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7984B96B-1C52-045E-FDEF-F8919CD79675}"/>
              </a:ext>
            </a:extLst>
          </p:cNvPr>
          <p:cNvGrpSpPr/>
          <p:nvPr/>
        </p:nvGrpSpPr>
        <p:grpSpPr>
          <a:xfrm>
            <a:off x="6710918" y="2461084"/>
            <a:ext cx="1988154" cy="1511938"/>
            <a:chOff x="6710918" y="2461084"/>
            <a:chExt cx="1988154" cy="1511938"/>
          </a:xfrm>
        </p:grpSpPr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id="{7D6F309C-5121-10AD-D93F-84AADE037FB5}"/>
                </a:ext>
              </a:extLst>
            </p:cNvPr>
            <p:cNvSpPr/>
            <p:nvPr/>
          </p:nvSpPr>
          <p:spPr>
            <a:xfrm>
              <a:off x="6710918" y="2461084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0" name="Рисунок 89" descr="Изображение выглядит как зарисовка, искусство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41C15AE3-34B2-CBD3-05E9-7CA62259CA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0583" y="2499617"/>
              <a:ext cx="1473405" cy="1473405"/>
            </a:xfrm>
            <a:prstGeom prst="rect">
              <a:avLst/>
            </a:prstGeom>
          </p:spPr>
        </p:pic>
      </p:grpSp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195AB036-631D-2955-CEDF-EC7FFC4B44AA}"/>
              </a:ext>
            </a:extLst>
          </p:cNvPr>
          <p:cNvGrpSpPr/>
          <p:nvPr/>
        </p:nvGrpSpPr>
        <p:grpSpPr>
          <a:xfrm>
            <a:off x="280379" y="2461087"/>
            <a:ext cx="1988154" cy="1482271"/>
            <a:chOff x="280379" y="2461087"/>
            <a:chExt cx="1988154" cy="1482271"/>
          </a:xfrm>
        </p:grpSpPr>
        <p:sp>
          <p:nvSpPr>
            <p:cNvPr id="12" name="Прямоугольник: скругленные углы 11">
              <a:extLst>
                <a:ext uri="{FF2B5EF4-FFF2-40B4-BE49-F238E27FC236}">
                  <a16:creationId xmlns:a16="http://schemas.microsoft.com/office/drawing/2014/main" id="{50381E13-DB54-0C42-2EC1-A4AF59CB83B7}"/>
                </a:ext>
              </a:extLst>
            </p:cNvPr>
            <p:cNvSpPr/>
            <p:nvPr/>
          </p:nvSpPr>
          <p:spPr>
            <a:xfrm>
              <a:off x="280379" y="2461087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2" name="Рисунок 91" descr="Изображение выглядит как круг, спираль, искусство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2F556A8C-8849-548B-FB03-AAA984D860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49" b="25663"/>
            <a:stretch/>
          </p:blipFill>
          <p:spPr>
            <a:xfrm>
              <a:off x="281794" y="2492390"/>
              <a:ext cx="1943662" cy="1352550"/>
            </a:xfrm>
            <a:prstGeom prst="rect">
              <a:avLst/>
            </a:prstGeom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0DB886AB-8C44-5236-B301-02874B5DB9F7}"/>
              </a:ext>
            </a:extLst>
          </p:cNvPr>
          <p:cNvGrpSpPr/>
          <p:nvPr/>
        </p:nvGrpSpPr>
        <p:grpSpPr>
          <a:xfrm>
            <a:off x="280379" y="417336"/>
            <a:ext cx="1988154" cy="1482271"/>
            <a:chOff x="1274456" y="5703660"/>
            <a:chExt cx="1988154" cy="1482271"/>
          </a:xfrm>
        </p:grpSpPr>
        <p:sp>
          <p:nvSpPr>
            <p:cNvPr id="20" name="Прямоугольник: скругленные углы 19">
              <a:extLst>
                <a:ext uri="{FF2B5EF4-FFF2-40B4-BE49-F238E27FC236}">
                  <a16:creationId xmlns:a16="http://schemas.microsoft.com/office/drawing/2014/main" id="{113A89FC-E101-CD1D-0338-C30021D9664E}"/>
                </a:ext>
              </a:extLst>
            </p:cNvPr>
            <p:cNvSpPr/>
            <p:nvPr/>
          </p:nvSpPr>
          <p:spPr>
            <a:xfrm>
              <a:off x="1274456" y="5703660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7" name="Рисунок 36" descr="Зимняя шапка">
              <a:extLst>
                <a:ext uri="{FF2B5EF4-FFF2-40B4-BE49-F238E27FC236}">
                  <a16:creationId xmlns:a16="http://schemas.microsoft.com/office/drawing/2014/main" id="{AC8138A2-59AD-5F55-1A57-B5B014453C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1599327" y="5794909"/>
              <a:ext cx="1338411" cy="1338411"/>
            </a:xfrm>
            <a:prstGeom prst="rect">
              <a:avLst/>
            </a:prstGeom>
          </p:spPr>
        </p:pic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E976E239-F9D3-0897-2D77-4C8942A01AA6}"/>
              </a:ext>
            </a:extLst>
          </p:cNvPr>
          <p:cNvGrpSpPr/>
          <p:nvPr/>
        </p:nvGrpSpPr>
        <p:grpSpPr>
          <a:xfrm>
            <a:off x="2426992" y="2468182"/>
            <a:ext cx="1988154" cy="1482271"/>
            <a:chOff x="3417969" y="7408642"/>
            <a:chExt cx="1988154" cy="1482271"/>
          </a:xfrm>
        </p:grpSpPr>
        <p:sp>
          <p:nvSpPr>
            <p:cNvPr id="25" name="Прямоугольник: скругленные углы 24">
              <a:extLst>
                <a:ext uri="{FF2B5EF4-FFF2-40B4-BE49-F238E27FC236}">
                  <a16:creationId xmlns:a16="http://schemas.microsoft.com/office/drawing/2014/main" id="{7940A366-A6F5-83CE-2ED0-88CA9D281FC0}"/>
                </a:ext>
              </a:extLst>
            </p:cNvPr>
            <p:cNvSpPr/>
            <p:nvPr/>
          </p:nvSpPr>
          <p:spPr>
            <a:xfrm>
              <a:off x="3417969" y="7408642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8" name="Рисунок 37" descr="Вишня">
              <a:extLst>
                <a:ext uri="{FF2B5EF4-FFF2-40B4-BE49-F238E27FC236}">
                  <a16:creationId xmlns:a16="http://schemas.microsoft.com/office/drawing/2014/main" id="{BC82740F-BAE5-64A7-DCAA-83139C4EF8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3733930" y="7480569"/>
              <a:ext cx="1338411" cy="1338411"/>
            </a:xfrm>
            <a:prstGeom prst="rect">
              <a:avLst/>
            </a:prstGeom>
          </p:spPr>
        </p:pic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B155686C-2CB0-6818-5A31-0C5DACAA74E2}"/>
              </a:ext>
            </a:extLst>
          </p:cNvPr>
          <p:cNvGrpSpPr/>
          <p:nvPr/>
        </p:nvGrpSpPr>
        <p:grpSpPr>
          <a:xfrm>
            <a:off x="2423892" y="403095"/>
            <a:ext cx="1988154" cy="1482271"/>
            <a:chOff x="3417969" y="5703659"/>
            <a:chExt cx="1988154" cy="1482271"/>
          </a:xfrm>
        </p:grpSpPr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id="{795940CC-4C2A-114A-F512-CAE559F9F426}"/>
                </a:ext>
              </a:extLst>
            </p:cNvPr>
            <p:cNvSpPr/>
            <p:nvPr/>
          </p:nvSpPr>
          <p:spPr>
            <a:xfrm>
              <a:off x="3417969" y="5703659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9" name="Рисунок 38" descr="Кот">
              <a:extLst>
                <a:ext uri="{FF2B5EF4-FFF2-40B4-BE49-F238E27FC236}">
                  <a16:creationId xmlns:a16="http://schemas.microsoft.com/office/drawing/2014/main" id="{EF0835DF-81D0-10A0-B92A-4F78E11E06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3719935" y="5775586"/>
              <a:ext cx="1338411" cy="1338411"/>
            </a:xfrm>
            <a:prstGeom prst="rect">
              <a:avLst/>
            </a:prstGeom>
          </p:spPr>
        </p:pic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CD5893B4-09B4-B5D6-6E02-A35BC1126892}"/>
              </a:ext>
            </a:extLst>
          </p:cNvPr>
          <p:cNvGrpSpPr/>
          <p:nvPr/>
        </p:nvGrpSpPr>
        <p:grpSpPr>
          <a:xfrm>
            <a:off x="6712112" y="4472685"/>
            <a:ext cx="1988154" cy="1482271"/>
            <a:chOff x="7704995" y="9113620"/>
            <a:chExt cx="1988154" cy="1482271"/>
          </a:xfrm>
        </p:grpSpPr>
        <p:sp>
          <p:nvSpPr>
            <p:cNvPr id="31" name="Прямоугольник: скругленные углы 30">
              <a:extLst>
                <a:ext uri="{FF2B5EF4-FFF2-40B4-BE49-F238E27FC236}">
                  <a16:creationId xmlns:a16="http://schemas.microsoft.com/office/drawing/2014/main" id="{0DF57D4C-68D3-FA20-8D9F-B20FC8E471F7}"/>
                </a:ext>
              </a:extLst>
            </p:cNvPr>
            <p:cNvSpPr/>
            <p:nvPr/>
          </p:nvSpPr>
          <p:spPr>
            <a:xfrm>
              <a:off x="7704995" y="9113620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0" name="Рисунок 39" descr="Крыса">
              <a:extLst>
                <a:ext uri="{FF2B5EF4-FFF2-40B4-BE49-F238E27FC236}">
                  <a16:creationId xmlns:a16="http://schemas.microsoft.com/office/drawing/2014/main" id="{9F5D4AC9-9C0C-8300-E0BA-F658D07D76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8029866" y="9185549"/>
              <a:ext cx="1338411" cy="1338411"/>
            </a:xfrm>
            <a:prstGeom prst="rect">
              <a:avLst/>
            </a:prstGeom>
          </p:spPr>
        </p:pic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EE2767F2-4158-7DD7-46D2-E69B910E10F1}"/>
              </a:ext>
            </a:extLst>
          </p:cNvPr>
          <p:cNvGrpSpPr/>
          <p:nvPr/>
        </p:nvGrpSpPr>
        <p:grpSpPr>
          <a:xfrm>
            <a:off x="4556685" y="397218"/>
            <a:ext cx="1988154" cy="1482271"/>
            <a:chOff x="4556685" y="-1215638"/>
            <a:chExt cx="1988154" cy="1482271"/>
          </a:xfrm>
        </p:grpSpPr>
        <p:sp>
          <p:nvSpPr>
            <p:cNvPr id="22" name="Прямоугольник: скругленные углы 21">
              <a:extLst>
                <a:ext uri="{FF2B5EF4-FFF2-40B4-BE49-F238E27FC236}">
                  <a16:creationId xmlns:a16="http://schemas.microsoft.com/office/drawing/2014/main" id="{53D32538-D39A-E250-BF1A-E3C77A6D455A}"/>
                </a:ext>
              </a:extLst>
            </p:cNvPr>
            <p:cNvSpPr/>
            <p:nvPr/>
          </p:nvSpPr>
          <p:spPr>
            <a:xfrm>
              <a:off x="4556685" y="-1215638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1" name="Рисунок 60" descr="Душ">
              <a:extLst>
                <a:ext uri="{FF2B5EF4-FFF2-40B4-BE49-F238E27FC236}">
                  <a16:creationId xmlns:a16="http://schemas.microsoft.com/office/drawing/2014/main" id="{AB516EB0-2BE2-BC66-6004-1BF8B78C45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4926176" y="-1106178"/>
              <a:ext cx="1338411" cy="1338411"/>
            </a:xfrm>
            <a:prstGeom prst="rect">
              <a:avLst/>
            </a:prstGeom>
          </p:spPr>
        </p:pic>
      </p:grp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931434CA-5125-16F2-E640-D3153FA45E2A}"/>
              </a:ext>
            </a:extLst>
          </p:cNvPr>
          <p:cNvGrpSpPr/>
          <p:nvPr/>
        </p:nvGrpSpPr>
        <p:grpSpPr>
          <a:xfrm>
            <a:off x="6721638" y="397218"/>
            <a:ext cx="1988154" cy="1630571"/>
            <a:chOff x="6744818" y="-1234718"/>
            <a:chExt cx="1988154" cy="1630571"/>
          </a:xfrm>
        </p:grpSpPr>
        <p:sp>
          <p:nvSpPr>
            <p:cNvPr id="23" name="Прямоугольник: скругленные углы 22">
              <a:extLst>
                <a:ext uri="{FF2B5EF4-FFF2-40B4-BE49-F238E27FC236}">
                  <a16:creationId xmlns:a16="http://schemas.microsoft.com/office/drawing/2014/main" id="{4F31FD90-A741-8471-3CEC-44005CBDBEED}"/>
                </a:ext>
              </a:extLst>
            </p:cNvPr>
            <p:cNvSpPr/>
            <p:nvPr/>
          </p:nvSpPr>
          <p:spPr>
            <a:xfrm>
              <a:off x="6744818" y="-1234718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3" name="Рисунок 62" descr="Тачка">
              <a:extLst>
                <a:ext uri="{FF2B5EF4-FFF2-40B4-BE49-F238E27FC236}">
                  <a16:creationId xmlns:a16="http://schemas.microsoft.com/office/drawing/2014/main" id="{8DB35928-FBAC-067F-5FC4-D23C694802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6850891" y="-1195520"/>
              <a:ext cx="1591373" cy="1591373"/>
            </a:xfrm>
            <a:prstGeom prst="rect">
              <a:avLst/>
            </a:prstGeom>
          </p:spPr>
        </p:pic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9F982D3E-5921-C805-9E4E-3FD653F14901}"/>
              </a:ext>
            </a:extLst>
          </p:cNvPr>
          <p:cNvGrpSpPr/>
          <p:nvPr/>
        </p:nvGrpSpPr>
        <p:grpSpPr>
          <a:xfrm>
            <a:off x="291099" y="2468183"/>
            <a:ext cx="1988154" cy="1482271"/>
            <a:chOff x="400536" y="8109855"/>
            <a:chExt cx="1988154" cy="1482271"/>
          </a:xfrm>
        </p:grpSpPr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1DC4125B-42BF-C51F-4176-D174F91E40DD}"/>
                </a:ext>
              </a:extLst>
            </p:cNvPr>
            <p:cNvSpPr/>
            <p:nvPr/>
          </p:nvSpPr>
          <p:spPr>
            <a:xfrm>
              <a:off x="400536" y="8109855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5" name="Рисунок 64" descr="Наушники">
              <a:extLst>
                <a:ext uri="{FF2B5EF4-FFF2-40B4-BE49-F238E27FC236}">
                  <a16:creationId xmlns:a16="http://schemas.microsoft.com/office/drawing/2014/main" id="{3FCAA41B-4C5D-99A2-125E-7F072CF767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686518" y="8110241"/>
              <a:ext cx="1416189" cy="1416189"/>
            </a:xfrm>
            <a:prstGeom prst="rect">
              <a:avLst/>
            </a:prstGeom>
          </p:spPr>
        </p:pic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147A8F42-E777-B7D6-075E-F8FFF918E405}"/>
              </a:ext>
            </a:extLst>
          </p:cNvPr>
          <p:cNvGrpSpPr/>
          <p:nvPr/>
        </p:nvGrpSpPr>
        <p:grpSpPr>
          <a:xfrm>
            <a:off x="4562885" y="2468181"/>
            <a:ext cx="1988154" cy="1482271"/>
            <a:chOff x="4687562" y="8109853"/>
            <a:chExt cx="1988154" cy="1482271"/>
          </a:xfrm>
        </p:grpSpPr>
        <p:sp>
          <p:nvSpPr>
            <p:cNvPr id="26" name="Прямоугольник: скругленные углы 25">
              <a:extLst>
                <a:ext uri="{FF2B5EF4-FFF2-40B4-BE49-F238E27FC236}">
                  <a16:creationId xmlns:a16="http://schemas.microsoft.com/office/drawing/2014/main" id="{C4CBFD76-8E03-CF93-28DC-18F6E004EB84}"/>
                </a:ext>
              </a:extLst>
            </p:cNvPr>
            <p:cNvSpPr/>
            <p:nvPr/>
          </p:nvSpPr>
          <p:spPr>
            <a:xfrm>
              <a:off x="4687562" y="8109853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7" name="Picture 4">
              <a:extLst>
                <a:ext uri="{FF2B5EF4-FFF2-40B4-BE49-F238E27FC236}">
                  <a16:creationId xmlns:a16="http://schemas.microsoft.com/office/drawing/2014/main" id="{122DEBC9-0B7D-69FD-8E7F-80FD9B3073F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18" t="7871" r="2279" b="13444"/>
            <a:stretch/>
          </p:blipFill>
          <p:spPr bwMode="auto">
            <a:xfrm>
              <a:off x="5053685" y="8115150"/>
              <a:ext cx="1443608" cy="14162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FE017BDD-701A-A806-1A7D-EF7284452A74}"/>
              </a:ext>
            </a:extLst>
          </p:cNvPr>
          <p:cNvGrpSpPr/>
          <p:nvPr/>
        </p:nvGrpSpPr>
        <p:grpSpPr>
          <a:xfrm>
            <a:off x="6714018" y="2468180"/>
            <a:ext cx="1988154" cy="1482271"/>
            <a:chOff x="6831075" y="8109852"/>
            <a:chExt cx="1988154" cy="1482271"/>
          </a:xfrm>
        </p:grpSpPr>
        <p:sp>
          <p:nvSpPr>
            <p:cNvPr id="27" name="Прямоугольник: скругленные углы 26">
              <a:extLst>
                <a:ext uri="{FF2B5EF4-FFF2-40B4-BE49-F238E27FC236}">
                  <a16:creationId xmlns:a16="http://schemas.microsoft.com/office/drawing/2014/main" id="{905B3A32-57CC-A58C-35D8-E282C30D44FB}"/>
                </a:ext>
              </a:extLst>
            </p:cNvPr>
            <p:cNvSpPr/>
            <p:nvPr/>
          </p:nvSpPr>
          <p:spPr>
            <a:xfrm>
              <a:off x="6831075" y="8109852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9" name="Рисунок 68" descr="Лошадь">
              <a:extLst>
                <a:ext uri="{FF2B5EF4-FFF2-40B4-BE49-F238E27FC236}">
                  <a16:creationId xmlns:a16="http://schemas.microsoft.com/office/drawing/2014/main" id="{D8127839-3FE1-08B1-D250-827504BC8F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>
              <a:off x="7155946" y="8181781"/>
              <a:ext cx="1338411" cy="1338411"/>
            </a:xfrm>
            <a:prstGeom prst="rect">
              <a:avLst/>
            </a:prstGeom>
          </p:spPr>
        </p:pic>
      </p:grp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C03515D3-720A-0E4D-780C-33158E70A2FA}"/>
              </a:ext>
            </a:extLst>
          </p:cNvPr>
          <p:cNvGrpSpPr/>
          <p:nvPr/>
        </p:nvGrpSpPr>
        <p:grpSpPr>
          <a:xfrm>
            <a:off x="281573" y="4472688"/>
            <a:ext cx="1988154" cy="1482271"/>
            <a:chOff x="280379" y="9967586"/>
            <a:chExt cx="1988154" cy="1482271"/>
          </a:xfrm>
        </p:grpSpPr>
        <p:sp>
          <p:nvSpPr>
            <p:cNvPr id="28" name="Прямоугольник: скругленные углы 27">
              <a:extLst>
                <a:ext uri="{FF2B5EF4-FFF2-40B4-BE49-F238E27FC236}">
                  <a16:creationId xmlns:a16="http://schemas.microsoft.com/office/drawing/2014/main" id="{7036901B-E640-D2A1-6FCF-02105C446535}"/>
                </a:ext>
              </a:extLst>
            </p:cNvPr>
            <p:cNvSpPr/>
            <p:nvPr/>
          </p:nvSpPr>
          <p:spPr>
            <a:xfrm>
              <a:off x="280379" y="9967586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71" name="Рисунок 70" descr="Шахматные фигуры">
              <a:extLst>
                <a:ext uri="{FF2B5EF4-FFF2-40B4-BE49-F238E27FC236}">
                  <a16:creationId xmlns:a16="http://schemas.microsoft.com/office/drawing/2014/main" id="{9F963492-359B-CCEA-EB54-227218BD23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p:blipFill>
          <p:spPr>
            <a:xfrm>
              <a:off x="596299" y="10040882"/>
              <a:ext cx="1338411" cy="1338411"/>
            </a:xfrm>
            <a:prstGeom prst="rect">
              <a:avLst/>
            </a:prstGeom>
          </p:spPr>
        </p:pic>
      </p:grpSp>
      <p:grpSp>
        <p:nvGrpSpPr>
          <p:cNvPr id="74" name="Группа 73">
            <a:extLst>
              <a:ext uri="{FF2B5EF4-FFF2-40B4-BE49-F238E27FC236}">
                <a16:creationId xmlns:a16="http://schemas.microsoft.com/office/drawing/2014/main" id="{08F85BE3-78D7-AC93-635F-DD12476ED835}"/>
              </a:ext>
            </a:extLst>
          </p:cNvPr>
          <p:cNvGrpSpPr/>
          <p:nvPr/>
        </p:nvGrpSpPr>
        <p:grpSpPr>
          <a:xfrm>
            <a:off x="2425086" y="4472687"/>
            <a:ext cx="1988154" cy="1482271"/>
            <a:chOff x="2423892" y="9967585"/>
            <a:chExt cx="1988154" cy="1482271"/>
          </a:xfrm>
        </p:grpSpPr>
        <p:sp>
          <p:nvSpPr>
            <p:cNvPr id="29" name="Прямоугольник: скругленные углы 28">
              <a:extLst>
                <a:ext uri="{FF2B5EF4-FFF2-40B4-BE49-F238E27FC236}">
                  <a16:creationId xmlns:a16="http://schemas.microsoft.com/office/drawing/2014/main" id="{3191532B-2285-7E95-CA4E-BF656CC279DE}"/>
                </a:ext>
              </a:extLst>
            </p:cNvPr>
            <p:cNvSpPr/>
            <p:nvPr/>
          </p:nvSpPr>
          <p:spPr>
            <a:xfrm>
              <a:off x="2423892" y="9967585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73" name="Рисунок 72" descr="Вешалка для одежды">
              <a:extLst>
                <a:ext uri="{FF2B5EF4-FFF2-40B4-BE49-F238E27FC236}">
                  <a16:creationId xmlns:a16="http://schemas.microsoft.com/office/drawing/2014/main" id="{F93E55A7-2DD7-DD0D-EB5E-F286FAD285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/>
            </a:stretch>
          </p:blipFill>
          <p:spPr>
            <a:xfrm>
              <a:off x="2775856" y="10039511"/>
              <a:ext cx="1338411" cy="1338411"/>
            </a:xfrm>
            <a:prstGeom prst="rect">
              <a:avLst/>
            </a:prstGeom>
          </p:spPr>
        </p:pic>
      </p:grpSp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76EC1AC1-3C53-44CD-26D7-831D4AA96439}"/>
              </a:ext>
            </a:extLst>
          </p:cNvPr>
          <p:cNvGrpSpPr/>
          <p:nvPr/>
        </p:nvGrpSpPr>
        <p:grpSpPr>
          <a:xfrm>
            <a:off x="4568599" y="4472686"/>
            <a:ext cx="1988154" cy="1482271"/>
            <a:chOff x="4567405" y="9967584"/>
            <a:chExt cx="1988154" cy="1482271"/>
          </a:xfrm>
        </p:grpSpPr>
        <p:sp>
          <p:nvSpPr>
            <p:cNvPr id="30" name="Прямоугольник: скругленные углы 29">
              <a:extLst>
                <a:ext uri="{FF2B5EF4-FFF2-40B4-BE49-F238E27FC236}">
                  <a16:creationId xmlns:a16="http://schemas.microsoft.com/office/drawing/2014/main" id="{8569BA19-E096-A600-BB36-C3A8F6CDC677}"/>
                </a:ext>
              </a:extLst>
            </p:cNvPr>
            <p:cNvSpPr/>
            <p:nvPr/>
          </p:nvSpPr>
          <p:spPr>
            <a:xfrm>
              <a:off x="4567405" y="9967584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75" name="Рисунок 74" descr="Машина">
              <a:extLst>
                <a:ext uri="{FF2B5EF4-FFF2-40B4-BE49-F238E27FC236}">
                  <a16:creationId xmlns:a16="http://schemas.microsoft.com/office/drawing/2014/main" id="{A34255EE-7CF3-A1C1-133E-0C5CD77B9D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tretch>
              <a:fillRect/>
            </a:stretch>
          </p:blipFill>
          <p:spPr>
            <a:xfrm>
              <a:off x="4892276" y="10068314"/>
              <a:ext cx="1338411" cy="1338411"/>
            </a:xfrm>
            <a:prstGeom prst="rect">
              <a:avLst/>
            </a:prstGeom>
          </p:spPr>
        </p:pic>
      </p:grpSp>
      <p:grpSp>
        <p:nvGrpSpPr>
          <p:cNvPr id="104" name="Группа 103">
            <a:extLst>
              <a:ext uri="{FF2B5EF4-FFF2-40B4-BE49-F238E27FC236}">
                <a16:creationId xmlns:a16="http://schemas.microsoft.com/office/drawing/2014/main" id="{FA0BA56B-0A68-4ED0-EF9E-269C24F103F1}"/>
              </a:ext>
            </a:extLst>
          </p:cNvPr>
          <p:cNvGrpSpPr/>
          <p:nvPr/>
        </p:nvGrpSpPr>
        <p:grpSpPr>
          <a:xfrm>
            <a:off x="9005156" y="2186636"/>
            <a:ext cx="1602921" cy="1602921"/>
            <a:chOff x="8906182" y="1573364"/>
            <a:chExt cx="1602921" cy="1602921"/>
          </a:xfrm>
        </p:grpSpPr>
        <p:sp>
          <p:nvSpPr>
            <p:cNvPr id="101" name="Овал 100">
              <a:extLst>
                <a:ext uri="{FF2B5EF4-FFF2-40B4-BE49-F238E27FC236}">
                  <a16:creationId xmlns:a16="http://schemas.microsoft.com/office/drawing/2014/main" id="{72F42AC9-1F02-9D6C-8FF2-FA8FFD7216F7}"/>
                </a:ext>
              </a:extLst>
            </p:cNvPr>
            <p:cNvSpPr/>
            <p:nvPr/>
          </p:nvSpPr>
          <p:spPr>
            <a:xfrm>
              <a:off x="8992853" y="1617473"/>
              <a:ext cx="1482271" cy="1482271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03" name="Рисунок 102" descr="Мишень со сплошной заливкой">
              <a:extLst>
                <a:ext uri="{FF2B5EF4-FFF2-40B4-BE49-F238E27FC236}">
                  <a16:creationId xmlns:a16="http://schemas.microsoft.com/office/drawing/2014/main" id="{3010D98B-BACB-46A2-DB93-E85DE7CF88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>
              <a:extLst>
                <a:ext uri="{96DAC541-7B7A-43D3-8B79-37D633B846F1}">
                  <asvg:svgBlip xmlns:asvg="http://schemas.microsoft.com/office/drawing/2016/SVG/main" r:embed="rId41"/>
                </a:ext>
              </a:extLst>
            </a:blip>
            <a:stretch>
              <a:fillRect/>
            </a:stretch>
          </p:blipFill>
          <p:spPr>
            <a:xfrm>
              <a:off x="8906182" y="1573364"/>
              <a:ext cx="1602921" cy="1602921"/>
            </a:xfrm>
            <a:prstGeom prst="rect">
              <a:avLst/>
            </a:prstGeom>
          </p:spPr>
        </p:pic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55A247D-8E9A-7765-A8C5-E7503CE06B4C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404142" y="1018305"/>
            <a:ext cx="4453105" cy="4263288"/>
          </a:xfrm>
          <a:prstGeom prst="rect">
            <a:avLst/>
          </a:prstGeom>
        </p:spPr>
      </p:pic>
      <p:pic>
        <p:nvPicPr>
          <p:cNvPr id="432" name="Picture 431" descr="image.png"/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9602250" y="4202993"/>
            <a:ext cx="1238250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65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500"/>
                            </p:stCondLst>
                            <p:childTnLst>
                              <p:par>
                                <p:cTn id="25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48148E-6 L 0.17734 0.59097 " pathEditMode="relative" rAng="0" ptsTypes="AA">
                                      <p:cBhvr>
                                        <p:cTn id="2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29537"/>
                                    </p:animMotion>
                                  </p:childTnLst>
                                </p:cTn>
                              </p:par>
                              <p:par>
                                <p:cTn id="2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85185E-6 L 0.17734 0.59259 " pathEditMode="relative" rAng="0" ptsTypes="AA">
                                      <p:cBhvr>
                                        <p:cTn id="26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29630"/>
                                    </p:animMotion>
                                  </p:childTnLst>
                                </p:cTn>
                              </p:par>
                              <p:par>
                                <p:cTn id="26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7 L 0.17474 0.59977 " pathEditMode="relative" rAng="0" ptsTypes="AA">
                                      <p:cBhvr>
                                        <p:cTn id="2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37" y="29977"/>
                                    </p:animMotion>
                                  </p:childTnLst>
                                </p:cTn>
                              </p:par>
                              <p:par>
                                <p:cTn id="26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85185E-6 L 0.35286 0.59421 " pathEditMode="relative" rAng="0" ptsTypes="AA">
                                      <p:cBhvr>
                                        <p:cTn id="2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43" y="29699"/>
                                    </p:animMotion>
                                  </p:childTnLst>
                                </p:cTn>
                              </p:par>
                              <p:par>
                                <p:cTn id="2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96296E-6 L 0.35286 0.5919 " pathEditMode="relative" rAng="0" ptsTypes="AA">
                                      <p:cBhvr>
                                        <p:cTn id="26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43" y="29583"/>
                                    </p:animMotion>
                                  </p:childTnLst>
                                </p:cTn>
                              </p:par>
                              <p:par>
                                <p:cTn id="26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85185E-6 L 0.34896 0.59421 " pathEditMode="relative" rAng="0" ptsTypes="AA">
                                      <p:cBhvr>
                                        <p:cTn id="2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48" y="29699"/>
                                    </p:animMotion>
                                  </p:childTnLst>
                                </p:cTn>
                              </p:par>
                              <p:par>
                                <p:cTn id="2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0.00117 0.59537 " pathEditMode="relative" rAng="0" ptsTypes="AA">
                                      <p:cBhvr>
                                        <p:cTn id="27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29769"/>
                                    </p:animMotion>
                                  </p:childTnLst>
                                </p:cTn>
                              </p:par>
                              <p:par>
                                <p:cTn id="27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85185E-6 L -0.00104 0.59653 " pathEditMode="relative" rAng="0" ptsTypes="AA">
                                      <p:cBhvr>
                                        <p:cTn id="2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29815"/>
                                    </p:animMotion>
                                  </p:childTnLst>
                                </p:cTn>
                              </p:par>
                              <p:par>
                                <p:cTn id="2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96296E-6 L 0.00026 0.59166 " pathEditMode="relative" rAng="0" ptsTypes="AA">
                                      <p:cBhvr>
                                        <p:cTn id="27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29583"/>
                                    </p:animMotion>
                                  </p:childTnLst>
                                </p:cTn>
                              </p:par>
                              <p:par>
                                <p:cTn id="2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7 L -0.52968 0.5956 " pathEditMode="relative" rAng="0" ptsTypes="AA">
                                      <p:cBhvr>
                                        <p:cTn id="27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84" y="29769"/>
                                    </p:animMotion>
                                  </p:childTnLst>
                                </p:cTn>
                              </p:par>
                              <p:par>
                                <p:cTn id="27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7 L -0.52643 0.59699 " pathEditMode="relative" rAng="0" ptsTypes="AA">
                                      <p:cBhvr>
                                        <p:cTn id="2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28" y="29838"/>
                                    </p:animMotion>
                                  </p:childTnLst>
                                </p:cTn>
                              </p:par>
                              <p:par>
                                <p:cTn id="27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7037E-6 L -0.52773 0.59422 " pathEditMode="relative" rAng="0" ptsTypes="AA">
                                      <p:cBhvr>
                                        <p:cTn id="28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93" y="29699"/>
                                    </p:animMotion>
                                  </p:childTnLst>
                                </p:cTn>
                              </p:par>
                              <p:par>
                                <p:cTn id="28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07407E-6 L 0.17591 -4.07407E-6 " pathEditMode="relative" rAng="0" ptsTypes="AA">
                                      <p:cBhvr>
                                        <p:cTn id="28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89" y="0"/>
                                    </p:animMotion>
                                  </p:childTnLst>
                                </p:cTn>
                              </p:par>
                              <p:par>
                                <p:cTn id="28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96296E-6 L 0.17604 -2.96296E-6 " pathEditMode="relative" rAng="0" ptsTypes="AA">
                                      <p:cBhvr>
                                        <p:cTn id="2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02" y="0"/>
                                    </p:animMotion>
                                  </p:childTnLst>
                                </p:cTn>
                              </p:par>
                              <p:par>
                                <p:cTn id="28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85185E-6 L 0.17539 1.85185E-6 " pathEditMode="relative" rAng="0" ptsTypes="AA">
                                      <p:cBhvr>
                                        <p:cTn id="28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63" y="0"/>
                                    </p:animMotion>
                                  </p:childTnLst>
                                </p:cTn>
                              </p:par>
                              <p:par>
                                <p:cTn id="28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07407E-6 L 0.35143 -4.07407E-6 " pathEditMode="relative" rAng="0" ptsTypes="AA">
                                      <p:cBhvr>
                                        <p:cTn id="2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65" y="0"/>
                                    </p:animMotion>
                                  </p:childTnLst>
                                </p:cTn>
                              </p:par>
                              <p:par>
                                <p:cTn id="28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35169 1.48148E-6 " pathEditMode="relative" rAng="0" ptsTypes="AA">
                                      <p:cBhvr>
                                        <p:cTn id="29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78" y="0"/>
                                    </p:animMotion>
                                  </p:childTnLst>
                                </p:cTn>
                              </p:par>
                              <p:par>
                                <p:cTn id="29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7 L 0.35039 -0.00278 " pathEditMode="relative" rAng="0" ptsTypes="AA">
                                      <p:cBhvr>
                                        <p:cTn id="2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13" y="-139"/>
                                    </p:animMotion>
                                  </p:childTnLst>
                                </p:cTn>
                              </p:par>
                              <p:par>
                                <p:cTn id="29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07407E-6 L -0.52682 -4.07407E-6 " pathEditMode="relative" rAng="0" ptsTypes="AA">
                                      <p:cBhvr>
                                        <p:cTn id="29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28" y="0"/>
                                    </p:animMotion>
                                  </p:childTnLst>
                                </p:cTn>
                              </p:par>
                              <p:par>
                                <p:cTn id="29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96296E-6 L -0.52552 -2.96296E-6 " pathEditMode="relative" rAng="0" ptsTypes="AA">
                                      <p:cBhvr>
                                        <p:cTn id="29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15" y="0"/>
                                    </p:animMotion>
                                  </p:childTnLst>
                                </p:cTn>
                              </p:par>
                              <p:par>
                                <p:cTn id="29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48148E-6 L -0.52656 -0.00116 " pathEditMode="relative" rAng="0" ptsTypes="AA">
                                      <p:cBhvr>
                                        <p:cTn id="29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54" y="0"/>
                                    </p:animMotion>
                                  </p:childTnLst>
                                </p:cTn>
                              </p:par>
                              <p:par>
                                <p:cTn id="29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81481E-6 L 0.17578 -0.59329 " pathEditMode="relative" rAng="0" ptsTypes="AA">
                                      <p:cBhvr>
                                        <p:cTn id="30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-29769"/>
                                    </p:animMotion>
                                  </p:childTnLst>
                                </p:cTn>
                              </p:par>
                              <p:par>
                                <p:cTn id="30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037E-7 L 0.17644 -0.59398 " pathEditMode="relative" rAng="0" ptsTypes="AA">
                                      <p:cBhvr>
                                        <p:cTn id="30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01" y="-30440"/>
                                    </p:animMotion>
                                  </p:childTnLst>
                                </p:cTn>
                              </p:par>
                              <p:par>
                                <p:cTn id="30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96296E-6 L 0.17578 -0.59607 " pathEditMode="relative" rAng="0" ptsTypes="AA">
                                      <p:cBhvr>
                                        <p:cTn id="30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-29630"/>
                                    </p:animMotion>
                                  </p:childTnLst>
                                </p:cTn>
                              </p:par>
                              <p:par>
                                <p:cTn id="30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81481E-6 L 0.35117 -0.59977 " pathEditMode="relative" rAng="0" ptsTypes="AA">
                                      <p:cBhvr>
                                        <p:cTn id="30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52" y="-30000"/>
                                    </p:animMotion>
                                  </p:childTnLst>
                                </p:cTn>
                              </p:par>
                              <p:par>
                                <p:cTn id="30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59259E-6 L 0.35039 -0.59954 " pathEditMode="relative" rAng="0" ptsTypes="AA">
                                      <p:cBhvr>
                                        <p:cTn id="30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57" y="-30069"/>
                                    </p:animMotion>
                                  </p:childTnLst>
                                </p:cTn>
                              </p:par>
                              <p:par>
                                <p:cTn id="30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85185E-6 L 0.35078 -0.60023 " pathEditMode="relative" rAng="0" ptsTypes="AA">
                                      <p:cBhvr>
                                        <p:cTn id="31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39" y="-30023"/>
                                    </p:animMotion>
                                  </p:childTnLst>
                                </p:cTn>
                              </p:par>
                              <p:par>
                                <p:cTn id="3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-0.00104 -0.59421 " pathEditMode="relative" rAng="0" ptsTypes="AA">
                                      <p:cBhvr>
                                        <p:cTn id="31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9954"/>
                                    </p:animMotion>
                                  </p:childTnLst>
                                </p:cTn>
                              </p:par>
                              <p:par>
                                <p:cTn id="31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0.00078 -0.59676 " pathEditMode="relative" rAng="0" ptsTypes="AA">
                                      <p:cBhvr>
                                        <p:cTn id="3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9630"/>
                                    </p:animMotion>
                                  </p:childTnLst>
                                </p:cTn>
                              </p:par>
                              <p:par>
                                <p:cTn id="3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7037E-6 L -0.00091 -0.59398 " pathEditMode="relative" rAng="0" ptsTypes="AA">
                                      <p:cBhvr>
                                        <p:cTn id="31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29676"/>
                                    </p:animMotion>
                                  </p:childTnLst>
                                </p:cTn>
                              </p:par>
                              <p:par>
                                <p:cTn id="3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81481E-6 L -0.52747 -0.5912 " pathEditMode="relative" rAng="0" ptsTypes="AA">
                                      <p:cBhvr>
                                        <p:cTn id="3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02" y="-29583"/>
                                    </p:animMotion>
                                  </p:childTnLst>
                                </p:cTn>
                              </p:par>
                              <p:par>
                                <p:cTn id="3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7037E-6 L -0.52734 -0.59097 " pathEditMode="relative" rAng="0" ptsTypes="AA">
                                      <p:cBhvr>
                                        <p:cTn id="3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45" y="-29583"/>
                                    </p:animMotion>
                                  </p:childTnLst>
                                </p:cTn>
                              </p:par>
                              <p:par>
                                <p:cTn id="32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7 L -0.52487 -0.59676 " pathEditMode="relative" rAng="0" ptsTypes="AA">
                                      <p:cBhvr>
                                        <p:cTn id="32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63" y="-3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1000"/>
                            </p:stCondLst>
                            <p:childTnLst>
                              <p:par>
                                <p:cTn id="3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32" grpId="0" animBg="1"/>
      <p:bldP spid="32" grpId="1" animBg="1"/>
      <p:bldP spid="32" grpId="2" animBg="1"/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45" grpId="0" animBg="1"/>
      <p:bldP spid="45" grpId="1" animBg="1"/>
      <p:bldP spid="47" grpId="0" animBg="1"/>
      <p:bldP spid="47" grpId="1" animBg="1"/>
      <p:bldP spid="47" grpId="2" animBg="1"/>
      <p:bldP spid="51" grpId="0" animBg="1"/>
      <p:bldP spid="51" grpId="1" animBg="1"/>
      <p:bldP spid="51" grpId="2" animBg="1"/>
      <p:bldP spid="58" grpId="0" animBg="1"/>
      <p:bldP spid="58" grpId="1" animBg="1"/>
      <p:bldP spid="58" grpId="2" animBg="1"/>
      <p:bldP spid="59" grpId="0" animBg="1"/>
      <p:bldP spid="59" grpId="1" animBg="1"/>
      <p:bldP spid="59" grpId="2" animBg="1"/>
      <p:bldP spid="60" grpId="0" animBg="1"/>
      <p:bldP spid="60" grpId="1" animBg="1"/>
      <p:bldP spid="60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0B193C7-869C-4033-AFE8-AA8B858411DA}"/>
</file>

<file path=customXml/itemProps2.xml><?xml version="1.0" encoding="utf-8"?>
<ds:datastoreItem xmlns:ds="http://schemas.openxmlformats.org/officeDocument/2006/customXml" ds:itemID="{A6639DE1-57E7-4933-8871-C59A0B5C9BE0}"/>
</file>

<file path=customXml/itemProps3.xml><?xml version="1.0" encoding="utf-8"?>
<ds:datastoreItem xmlns:ds="http://schemas.openxmlformats.org/officeDocument/2006/customXml" ds:itemID="{DD3505DA-4D17-4281-99E3-05D747CB583A}"/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4</cp:revision>
  <dcterms:created xsi:type="dcterms:W3CDTF">2025-02-22T11:16:49Z</dcterms:created>
  <dcterms:modified xsi:type="dcterms:W3CDTF">2025-02-22T12:11:40Z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