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8472" y="1497338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ЛЕТАЕТ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НОСУ РОГ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КАТИТСЯ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 ЛУНЕ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ТРЯСЁТСЯ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64740" y="3606029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80" y="3126257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6" y="817008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09" y="697943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05" y="3110295"/>
            <a:ext cx="2354144" cy="235414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3" y="548986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" y="3277869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САМОЛЁТ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НОСОРОГ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ЛУНОХОД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40532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ЗЕМЛЕТРЯСЕНИЕ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4235" y="2214880"/>
            <a:ext cx="8001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UI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2024-05-08T09:50:00Z</dcterms:created>
  <dcterms:modified xsi:type="dcterms:W3CDTF">2024-06-10T09:30:51Z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