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audio" Target="../media/media1.mp3"/><Relationship Id="rId15" Type="http://schemas.microsoft.com/office/2007/relationships/media" Target="../media/media1.mp3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tags" Target="../tags/tag1.xml"/><Relationship Id="rId25" Type="http://schemas.openxmlformats.org/officeDocument/2006/relationships/image" Target="../media/image22.png"/><Relationship Id="rId26" Type="http://schemas.openxmlformats.org/officeDocument/2006/relationships/slideLayout" Target="../slideLayouts/slideLayout1.xml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48"/>
            <a:ext cx="12192000" cy="812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627967" y="3357773"/>
            <a:ext cx="4576233" cy="3567959"/>
            <a:chOff x="3695700" y="1905597"/>
            <a:chExt cx="5071534" cy="4201516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3695700" y="1905597"/>
              <a:ext cx="5071534" cy="3991504"/>
            </a:xfrm>
            <a:prstGeom prst="roundRect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332" y="2907113"/>
              <a:ext cx="3476190" cy="320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92742" y="2383894"/>
              <a:ext cx="4785592" cy="61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Кому сделаем сюрприз?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685060" y="514941"/>
            <a:ext cx="1485899" cy="2511157"/>
            <a:chOff x="667218" y="4387586"/>
            <a:chExt cx="1485899" cy="2511157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667218" y="4387586"/>
              <a:ext cx="1485899" cy="2458789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6" r="27385"/>
            <a:stretch>
              <a:fillRect/>
            </a:stretch>
          </p:blipFill>
          <p:spPr>
            <a:xfrm>
              <a:off x="938152" y="4493931"/>
              <a:ext cx="1037167" cy="2404812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5335941" y="474868"/>
            <a:ext cx="1565493" cy="2531464"/>
            <a:chOff x="1659468" y="367625"/>
            <a:chExt cx="1565493" cy="253146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9468" y="367625"/>
              <a:ext cx="1565493" cy="2531464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66" r="23962"/>
            <a:stretch>
              <a:fillRect/>
            </a:stretch>
          </p:blipFill>
          <p:spPr>
            <a:xfrm>
              <a:off x="1924136" y="627361"/>
              <a:ext cx="1026734" cy="21324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7012101" y="474868"/>
            <a:ext cx="1566808" cy="2536156"/>
            <a:chOff x="8258520" y="450523"/>
            <a:chExt cx="1566808" cy="253615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58520" y="450523"/>
              <a:ext cx="1566808" cy="253615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3" r="24818"/>
            <a:stretch>
              <a:fillRect/>
            </a:stretch>
          </p:blipFill>
          <p:spPr>
            <a:xfrm>
              <a:off x="8474539" y="516778"/>
              <a:ext cx="1152061" cy="2321835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8815216" y="1290249"/>
            <a:ext cx="1566808" cy="2536156"/>
            <a:chOff x="10311688" y="404685"/>
            <a:chExt cx="1566808" cy="253615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11688" y="404685"/>
              <a:ext cx="1566808" cy="253615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2355" y="951300"/>
              <a:ext cx="1394283" cy="1681655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10515890" y="1290249"/>
            <a:ext cx="1566808" cy="2536156"/>
            <a:chOff x="8474540" y="3858550"/>
            <a:chExt cx="1566808" cy="253615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74540" y="3858550"/>
              <a:ext cx="1566808" cy="253615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695" y="4286069"/>
              <a:ext cx="1306372" cy="1894341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10569967" y="4039628"/>
            <a:ext cx="1566808" cy="2536156"/>
            <a:chOff x="10311688" y="3858550"/>
            <a:chExt cx="1566808" cy="253615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11688" y="3858550"/>
              <a:ext cx="1566808" cy="253615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2" r="10503"/>
            <a:stretch>
              <a:fillRect/>
            </a:stretch>
          </p:blipFill>
          <p:spPr>
            <a:xfrm>
              <a:off x="10381374" y="4391811"/>
              <a:ext cx="1450794" cy="196547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839620" y="4039628"/>
            <a:ext cx="1828380" cy="2536156"/>
            <a:chOff x="8839620" y="4039628"/>
            <a:chExt cx="1828380" cy="253615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839620" y="4039628"/>
              <a:ext cx="1566808" cy="253615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7"/>
            <a:stretch>
              <a:fillRect/>
            </a:stretch>
          </p:blipFill>
          <p:spPr>
            <a:xfrm>
              <a:off x="8839620" y="4497481"/>
              <a:ext cx="1828380" cy="2052903"/>
            </a:xfrm>
            <a:prstGeom prst="rect">
              <a:avLst/>
            </a:prstGeom>
          </p:spPr>
        </p:pic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940" y="-49630"/>
            <a:ext cx="1150359" cy="1069632"/>
          </a:xfrm>
          <a:prstGeom prst="rect">
            <a:avLst/>
          </a:prstGeom>
        </p:spPr>
      </p:pic>
      <p:pic>
        <p:nvPicPr>
          <p:cNvPr id="44" name="-pre_raschenie-pre_rascheni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27853" y="6200112"/>
            <a:ext cx="487363" cy="487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15" y="1436143"/>
            <a:ext cx="775990" cy="7044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04" y="1252579"/>
            <a:ext cx="989600" cy="9209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78" y="1443642"/>
            <a:ext cx="1120275" cy="11290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52" y="2367057"/>
            <a:ext cx="1766015" cy="12349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678" y="2665459"/>
            <a:ext cx="1270867" cy="126755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63" y="5604629"/>
            <a:ext cx="1097228" cy="10972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672" y="5257800"/>
            <a:ext cx="1357981" cy="1357981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375" y="2751455"/>
            <a:ext cx="196215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9719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Presentation</Application>
  <PresentationFormat>Широкоэкранный</PresentationFormat>
  <Paragraphs>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3</cp:revision>
  <dcterms:created xsi:type="dcterms:W3CDTF">2024-04-25T20:40:00Z</dcterms:created>
  <dcterms:modified xsi:type="dcterms:W3CDTF">2024-06-11T14:07:45Z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5F5233DC520244DCADFD81B1BCBDF933_12</vt:lpwstr>
  </property>
  <property fmtid="{D5CDD505-2E9C-101B-9397-08002B2CF9AE}" pid="3" name="KSOProductBuildVer">
    <vt:lpwstr>1033-12.2.0.17119</vt:lpwstr>
  </property>
</Properties>
</file>