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404592" y="601411"/>
            <a:ext cx="6147248" cy="5505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68" y="-61060"/>
            <a:ext cx="12241267" cy="69190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00924" y="452762"/>
            <a:ext cx="6072327" cy="56544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42162" y="940896"/>
            <a:ext cx="4623704" cy="3544309"/>
            <a:chOff x="5802252" y="785036"/>
            <a:chExt cx="4623704" cy="3544309"/>
          </a:xfrm>
        </p:grpSpPr>
        <p:grpSp>
          <p:nvGrpSpPr>
            <p:cNvPr id="14" name="Group 13"/>
            <p:cNvGrpSpPr/>
            <p:nvPr/>
          </p:nvGrpSpPr>
          <p:grpSpPr>
            <a:xfrm>
              <a:off x="5802252" y="785036"/>
              <a:ext cx="4623704" cy="3405287"/>
              <a:chOff x="5791352" y="815197"/>
              <a:chExt cx="4623704" cy="340528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352" y="815197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943767" y="3929235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Влітку ми живемо на</a:t>
              </a:r>
              <a:endPara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>
            <a:fillRect/>
          </a:stretch>
        </p:blipFill>
        <p:spPr>
          <a:xfrm>
            <a:off x="7038642" y="386742"/>
            <a:ext cx="1196892" cy="130151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07261" y="4345583"/>
            <a:ext cx="1405888" cy="1507598"/>
            <a:chOff x="5082462" y="4292042"/>
            <a:chExt cx="1258566" cy="1351706"/>
          </a:xfrm>
        </p:grpSpPr>
        <p:pic>
          <p:nvPicPr>
            <p:cNvPr id="21" name="Рисунок 1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82462" y="4292042"/>
              <a:ext cx="1258566" cy="122792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365383" y="5312606"/>
              <a:ext cx="56976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99557" y="4245012"/>
            <a:ext cx="1780743" cy="1780743"/>
            <a:chOff x="9437165" y="4172005"/>
            <a:chExt cx="1780743" cy="178074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4172005"/>
              <a:ext cx="1780743" cy="17807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0013014" y="5389972"/>
              <a:ext cx="741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48048" y="1335050"/>
            <a:ext cx="2214536" cy="2614646"/>
            <a:chOff x="4929412" y="1138723"/>
            <a:chExt cx="2214536" cy="2614646"/>
          </a:xfrm>
        </p:grpSpPr>
        <p:sp>
          <p:nvSpPr>
            <p:cNvPr id="27" name="Rectangle 26"/>
            <p:cNvSpPr/>
            <p:nvPr/>
          </p:nvSpPr>
          <p:spPr>
            <a:xfrm>
              <a:off x="5157593" y="3353259"/>
              <a:ext cx="17247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412" y="1138723"/>
              <a:ext cx="2214536" cy="22145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855871" y="4282322"/>
            <a:ext cx="1521919" cy="1541717"/>
            <a:chOff x="2091591" y="4586709"/>
            <a:chExt cx="1521919" cy="154171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591" y="4586709"/>
              <a:ext cx="1521919" cy="152191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297266" y="5760126"/>
              <a:ext cx="94742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17829" y="4312555"/>
            <a:ext cx="1571140" cy="1654944"/>
            <a:chOff x="7314277" y="4755699"/>
            <a:chExt cx="1492700" cy="17251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277" y="4755699"/>
              <a:ext cx="1492700" cy="14927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601993" y="6111529"/>
              <a:ext cx="1062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10425" y="924125"/>
            <a:ext cx="3288900" cy="3385324"/>
            <a:chOff x="3629956" y="550144"/>
            <a:chExt cx="3288900" cy="3385324"/>
          </a:xfrm>
        </p:grpSpPr>
        <p:grpSp>
          <p:nvGrpSpPr>
            <p:cNvPr id="36" name="Group 35"/>
            <p:cNvGrpSpPr/>
            <p:nvPr/>
          </p:nvGrpSpPr>
          <p:grpSpPr>
            <a:xfrm>
              <a:off x="3629956" y="550144"/>
              <a:ext cx="3288900" cy="3075246"/>
              <a:chOff x="3953561" y="644778"/>
              <a:chExt cx="3075246" cy="307524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3561" y="64477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387472" y="1398493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4602254" y="3535358"/>
              <a:ext cx="1585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45584" y="4485205"/>
            <a:ext cx="1424333" cy="1443062"/>
            <a:chOff x="2258666" y="4208172"/>
            <a:chExt cx="1264463" cy="136876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666" y="4208172"/>
              <a:ext cx="1264463" cy="1264463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467224" y="5207605"/>
              <a:ext cx="847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13418" y="4208735"/>
            <a:ext cx="1673574" cy="1673574"/>
            <a:chOff x="5702010" y="3843346"/>
            <a:chExt cx="1673574" cy="167357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010" y="3843346"/>
              <a:ext cx="1673574" cy="1673574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6108153" y="5103303"/>
              <a:ext cx="8030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Траву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48106" y="2020412"/>
            <a:ext cx="2503150" cy="1851449"/>
            <a:chOff x="4407111" y="2244615"/>
            <a:chExt cx="2136060" cy="1646569"/>
          </a:xfrm>
        </p:grpSpPr>
        <p:grpSp>
          <p:nvGrpSpPr>
            <p:cNvPr id="47" name="Group 46"/>
            <p:cNvGrpSpPr/>
            <p:nvPr/>
          </p:nvGrpSpPr>
          <p:grpSpPr>
            <a:xfrm>
              <a:off x="4407111" y="2244615"/>
              <a:ext cx="2136060" cy="1595737"/>
              <a:chOff x="3426435" y="1595024"/>
              <a:chExt cx="3189547" cy="2301876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4106" y="1595024"/>
                <a:ext cx="2301876" cy="23018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6435" y="1659522"/>
                <a:ext cx="2021536" cy="2021536"/>
              </a:xfrm>
              <a:prstGeom prst="rect">
                <a:avLst/>
              </a:prstGeom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4786419" y="3562722"/>
              <a:ext cx="1478121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небі летить</a:t>
              </a:r>
              <a:endPara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29337" y="4294835"/>
            <a:ext cx="1754682" cy="1754682"/>
            <a:chOff x="2817000" y="5253318"/>
            <a:chExt cx="1754682" cy="175468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00" y="5253318"/>
              <a:ext cx="1754682" cy="175468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033247" y="6332385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Судно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4970" y="3847742"/>
            <a:ext cx="776062" cy="60706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8757368" y="4156072"/>
            <a:ext cx="1698494" cy="1698494"/>
            <a:chOff x="1528694" y="3554824"/>
            <a:chExt cx="1698494" cy="169849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Літак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8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7544" y="4094356"/>
            <a:ext cx="776062" cy="607067"/>
          </a:xfrm>
          <a:prstGeom prst="rect">
            <a:avLst/>
          </a:prstGeom>
        </p:spPr>
      </p:pic>
      <p:pic>
        <p:nvPicPr>
          <p:cNvPr id="59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3986" y="3953878"/>
            <a:ext cx="776062" cy="607067"/>
          </a:xfrm>
          <a:prstGeom prst="rect">
            <a:avLst/>
          </a:prstGeom>
        </p:spPr>
      </p:pic>
      <p:pic>
        <p:nvPicPr>
          <p:cNvPr id="6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294" y="3998437"/>
            <a:ext cx="776062" cy="607067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383677" y="1022203"/>
            <a:ext cx="2616014" cy="2851647"/>
            <a:chOff x="5017385" y="813525"/>
            <a:chExt cx="2616014" cy="285164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385" y="813525"/>
              <a:ext cx="2616014" cy="261601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5468091" y="3265062"/>
              <a:ext cx="155023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99408" y="4167765"/>
            <a:ext cx="2151236" cy="2192490"/>
            <a:chOff x="5414045" y="4273985"/>
            <a:chExt cx="2642943" cy="2642943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172581" y="5988315"/>
              <a:ext cx="91755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38138" y="4310889"/>
            <a:ext cx="1673574" cy="1673574"/>
            <a:chOff x="5691571" y="3830181"/>
            <a:chExt cx="1673574" cy="167357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71" y="3830181"/>
              <a:ext cx="1673574" cy="167357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988730" y="5103303"/>
              <a:ext cx="1041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Тротуар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0852" y="4102879"/>
            <a:ext cx="776062" cy="60706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6222950" y="1359252"/>
            <a:ext cx="2590444" cy="2590444"/>
            <a:chOff x="6751101" y="1186209"/>
            <a:chExt cx="2590444" cy="259044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01" y="1186209"/>
              <a:ext cx="2590444" cy="2590444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7291348" y="3355380"/>
              <a:ext cx="16428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росте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24941" y="4385906"/>
            <a:ext cx="1566451" cy="1595703"/>
            <a:chOff x="3679257" y="2804871"/>
            <a:chExt cx="1566451" cy="1595703"/>
          </a:xfrm>
        </p:grpSpPr>
        <p:sp>
          <p:nvSpPr>
            <p:cNvPr id="76" name="Rectangle 75"/>
            <p:cNvSpPr/>
            <p:nvPr/>
          </p:nvSpPr>
          <p:spPr>
            <a:xfrm>
              <a:off x="4010590" y="4031242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пліт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5404">
              <a:off x="3679257" y="2804871"/>
              <a:ext cx="1566451" cy="1566451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9066155" y="4773157"/>
            <a:ext cx="1080920" cy="1262775"/>
            <a:chOff x="7485426" y="4554618"/>
            <a:chExt cx="898078" cy="1505921"/>
          </a:xfrm>
        </p:grpSpPr>
        <p:sp>
          <p:nvSpPr>
            <p:cNvPr id="79" name="Rectangle 78"/>
            <p:cNvSpPr/>
            <p:nvPr/>
          </p:nvSpPr>
          <p:spPr>
            <a:xfrm>
              <a:off x="7621931" y="5506970"/>
              <a:ext cx="761573" cy="5535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плід</a:t>
              </a:r>
              <a:endParaRPr lang="en-GB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426" y="4554618"/>
              <a:ext cx="801101" cy="976951"/>
            </a:xfrm>
            <a:prstGeom prst="rect">
              <a:avLst/>
            </a:prstGeom>
          </p:spPr>
        </p:pic>
      </p:grpSp>
      <p:pic>
        <p:nvPicPr>
          <p:cNvPr id="81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2761" y="4173875"/>
            <a:ext cx="776062" cy="60706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8" y="0"/>
            <a:ext cx="2179381" cy="220603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216" y="5928267"/>
            <a:ext cx="1035221" cy="9529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2866792"/>
            <a:ext cx="3857625" cy="192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E54A-0116-456C-A468-F5796B707ED6}"/>
</file>

<file path=customXml/itemProps2.xml><?xml version="1.0" encoding="utf-8"?>
<ds:datastoreItem xmlns:ds="http://schemas.openxmlformats.org/officeDocument/2006/customXml" ds:itemID="{0976C925-90ED-4208-B420-92BC197D52EC}"/>
</file>

<file path=customXml/itemProps3.xml><?xml version="1.0" encoding="utf-8"?>
<ds:datastoreItem xmlns:ds="http://schemas.openxmlformats.org/officeDocument/2006/customXml" ds:itemID="{6239F222-B19A-44CA-9261-BFCD63F69B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5</cp:revision>
  <dcterms:created xsi:type="dcterms:W3CDTF">2024-11-24T13:59:00Z</dcterms:created>
  <dcterms:modified xsi:type="dcterms:W3CDTF">2025-02-19T13:46:06Z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EE5AFC31CC654412801375EB01DDC02C_12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