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445" y="2748915"/>
            <a:ext cx="30099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5955C-1D5B-44C4-A39C-8DAAD622A1EF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