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017" y="3044258"/>
            <a:ext cx="25622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