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01" y="5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5B47EBA6-E90E-4B49-8D36-0E39F1EC37F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721" y="-56386"/>
            <a:ext cx="951498" cy="884726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Лес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  <p:pic>
        <p:nvPicPr>
          <p:cNvPr id="93" name="Picture 9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535761" y="2602978"/>
            <a:ext cx="365760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Широкий екран</PresentationFormat>
  <Paragraphs>12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admin</cp:lastModifiedBy>
  <cp:revision>8</cp:revision>
  <dcterms:created xsi:type="dcterms:W3CDTF">2024-05-04T20:58:26Z</dcterms:created>
  <dcterms:modified xsi:type="dcterms:W3CDTF">2024-05-07T08:26:26Z</dcterms:modified>
</cp:coreProperties>
</file>