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DDE51-AA33-4D0B-B5DF-400DFB4A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Хмара 49">
            <a:extLst>
              <a:ext uri="{FF2B5EF4-FFF2-40B4-BE49-F238E27FC236}">
                <a16:creationId xmlns:a16="http://schemas.microsoft.com/office/drawing/2014/main" id="{400292E9-11CF-43A7-B0C8-8EDE1A801D8E}"/>
              </a:ext>
            </a:extLst>
          </p:cNvPr>
          <p:cNvSpPr/>
          <p:nvPr/>
        </p:nvSpPr>
        <p:spPr>
          <a:xfrm>
            <a:off x="8725102" y="1447739"/>
            <a:ext cx="3048863" cy="2316909"/>
          </a:xfrm>
          <a:prstGeom prst="cloud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58283" y="512955"/>
            <a:ext cx="7430496" cy="55087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3455B-CF8A-4DFD-AB3E-4E36FFC144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12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0" y="962841"/>
            <a:ext cx="7052746" cy="456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746620-58DF-462D-B4E9-AC92662B7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1156595" y="1131289"/>
            <a:ext cx="1392866" cy="153108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4FAA68-55A8-4EF3-83D9-19D15536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3615567" y="3097161"/>
            <a:ext cx="3907089" cy="2318819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883485-BEA3-4FC5-9FCC-BA215822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>
            <a:off x="2526047" y="1105273"/>
            <a:ext cx="1102604" cy="2737128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082B70-D93B-493A-AA49-62D48A941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>
            <a:off x="5212857" y="1703290"/>
            <a:ext cx="2765469" cy="3501411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8A4852-F3B1-4E9F-856D-6096CD88C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>
            <a:off x="3604311" y="1112187"/>
            <a:ext cx="2537275" cy="2759151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6F0BC2-B6CC-461B-A329-D4572104B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>
            <a:off x="1441525" y="3842400"/>
            <a:ext cx="4681166" cy="1570659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8B696D5-F8AC-4953-B6F1-ACF82C4C5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1156595" y="2475386"/>
            <a:ext cx="2476240" cy="1389038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4D2B3B-0A70-4C46-8F3B-72C1359AD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9360334" y="1582061"/>
            <a:ext cx="1512841" cy="166296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E2CE87E-B07C-4637-A2B2-8F609D18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 rot="18837812">
            <a:off x="9771319" y="1620091"/>
            <a:ext cx="820398" cy="2036573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ECFC1A-C53A-48DF-8A00-98538C780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9068937" y="1836420"/>
            <a:ext cx="2380339" cy="1381236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6ABDC70-50A2-419F-8450-951D8B6F9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 rot="20330144">
            <a:off x="8981268" y="2161575"/>
            <a:ext cx="2844672" cy="929003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3F0403-6B3A-4414-B413-BD72A681E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 rot="2002585">
            <a:off x="9637677" y="1985279"/>
            <a:ext cx="1678339" cy="1825103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8E5DE98-0EB2-475A-A532-5B9BCC13E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 rot="19490004">
            <a:off x="9334975" y="1556436"/>
            <a:ext cx="1971193" cy="2495763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6B6C1AD-A6A7-4E29-840F-62BFB6EA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9350330" y="2015545"/>
            <a:ext cx="1798406" cy="1004033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BC3763-2F2B-4A97-B3F7-DEB86B2E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6" y="979896"/>
            <a:ext cx="7000037" cy="4530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3" y="769428"/>
            <a:ext cx="4544621" cy="4655466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8442" y="3815434"/>
            <a:ext cx="23050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9FA7A1-1346-4D09-BD72-4BEB14C7EC44}"/>
</file>

<file path=customXml/itemProps2.xml><?xml version="1.0" encoding="utf-8"?>
<ds:datastoreItem xmlns:ds="http://schemas.openxmlformats.org/officeDocument/2006/customXml" ds:itemID="{8D45DE39-EB8C-4632-BC35-006226DBBF8A}"/>
</file>

<file path=customXml/itemProps3.xml><?xml version="1.0" encoding="utf-8"?>
<ds:datastoreItem xmlns:ds="http://schemas.openxmlformats.org/officeDocument/2006/customXml" ds:itemID="{833DF58A-42D3-4265-910A-84F963901405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2025-04-28T13:38:08Z</dcterms:created>
  <dcterms:modified xsi:type="dcterms:W3CDTF">2025-04-29T16:06:48Z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