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BA"/>
    <a:srgbClr val="F6B0B8"/>
    <a:srgbClr val="939CEF"/>
    <a:srgbClr val="FF66FF"/>
    <a:srgbClr val="F10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6"/>
            <a:ext cx="12192000" cy="6872292"/>
          </a:xfrm>
          <a:prstGeom prst="rect">
            <a:avLst/>
          </a:prstGeom>
        </p:spPr>
      </p:pic>
      <p:pic>
        <p:nvPicPr>
          <p:cNvPr id="5" name="Рамк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450" y="-440393"/>
            <a:ext cx="7384634" cy="7384634"/>
          </a:xfrm>
          <a:prstGeom prst="rect">
            <a:avLst/>
          </a:prstGeom>
        </p:spPr>
      </p:pic>
      <p:grpSp>
        <p:nvGrpSpPr>
          <p:cNvPr id="28" name="Сад"/>
          <p:cNvGrpSpPr/>
          <p:nvPr/>
        </p:nvGrpSpPr>
        <p:grpSpPr>
          <a:xfrm>
            <a:off x="5826501" y="1378475"/>
            <a:ext cx="3739580" cy="4056024"/>
            <a:chOff x="1890549" y="978304"/>
            <a:chExt cx="3737283" cy="43989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978304"/>
              <a:ext cx="3737283" cy="37372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549" y="3022521"/>
              <a:ext cx="1841710" cy="184171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2" y="2528137"/>
              <a:ext cx="2849122" cy="28491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893" y="3336134"/>
              <a:ext cx="1690837" cy="1690837"/>
            </a:xfrm>
            <a:prstGeom prst="rect">
              <a:avLst/>
            </a:prstGeom>
          </p:spPr>
        </p:pic>
      </p:grpSp>
      <p:pic>
        <p:nvPicPr>
          <p:cNvPr id="65" name="Салат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95" y="1303707"/>
            <a:ext cx="3792723" cy="379272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BADB111B-674B-2C6A-FB2A-DB77BA2AFC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04" y="1303707"/>
            <a:ext cx="3921114" cy="3921114"/>
          </a:xfrm>
          <a:prstGeom prst="rect">
            <a:avLst/>
          </a:prstGeom>
        </p:spPr>
      </p:pic>
      <p:pic>
        <p:nvPicPr>
          <p:cNvPr id="8" name="Солнц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529" y="1225446"/>
            <a:ext cx="4209053" cy="4209053"/>
          </a:xfrm>
          <a:prstGeom prst="rect">
            <a:avLst/>
          </a:prstGeom>
        </p:spPr>
      </p:pic>
      <p:pic>
        <p:nvPicPr>
          <p:cNvPr id="32" name="Соба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04" y="1303707"/>
            <a:ext cx="2891067" cy="4066556"/>
          </a:xfrm>
          <a:prstGeom prst="rect">
            <a:avLst/>
          </a:prstGeom>
        </p:spPr>
      </p:pic>
      <p:pic>
        <p:nvPicPr>
          <p:cNvPr id="56" name="Сок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72" y="1581966"/>
            <a:ext cx="2128108" cy="3469016"/>
          </a:xfrm>
          <a:prstGeom prst="rect">
            <a:avLst/>
          </a:prstGeom>
        </p:spPr>
      </p:pic>
      <p:pic>
        <p:nvPicPr>
          <p:cNvPr id="63" name="Соты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89" y="2283489"/>
            <a:ext cx="3222770" cy="2247127"/>
          </a:xfrm>
          <a:prstGeom prst="rect">
            <a:avLst/>
          </a:prstGeom>
        </p:spPr>
      </p:pic>
      <p:pic>
        <p:nvPicPr>
          <p:cNvPr id="58" name="Сосиски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08" y="1797130"/>
            <a:ext cx="3441116" cy="3132118"/>
          </a:xfrm>
          <a:prstGeom prst="rect">
            <a:avLst/>
          </a:prstGeom>
        </p:spPr>
      </p:pic>
      <p:pic>
        <p:nvPicPr>
          <p:cNvPr id="44" name="Сумка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6" y="1382134"/>
            <a:ext cx="3739580" cy="3739580"/>
          </a:xfrm>
          <a:prstGeom prst="rect">
            <a:avLst/>
          </a:prstGeom>
        </p:spPr>
      </p:pic>
      <p:pic>
        <p:nvPicPr>
          <p:cNvPr id="49" name="Сыр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22">
            <a:off x="5749344" y="2422785"/>
            <a:ext cx="3473527" cy="198718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/>
          <a:stretch>
            <a:fillRect/>
          </a:stretch>
        </p:blipFill>
        <p:spPr>
          <a:xfrm>
            <a:off x="5826501" y="1423501"/>
            <a:ext cx="3287861" cy="3954766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3136" y="1398450"/>
            <a:ext cx="2524125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09E6B4-6485-412A-9127-0D9FB7FA59EE}"/>
</file>

<file path=customXml/itemProps2.xml><?xml version="1.0" encoding="utf-8"?>
<ds:datastoreItem xmlns:ds="http://schemas.openxmlformats.org/officeDocument/2006/customXml" ds:itemID="{06870D74-43B8-4F86-9A85-B096A13498EE}"/>
</file>

<file path=customXml/itemProps3.xml><?xml version="1.0" encoding="utf-8"?>
<ds:datastoreItem xmlns:ds="http://schemas.openxmlformats.org/officeDocument/2006/customXml" ds:itemID="{9F8EAF00-6CA1-428F-8770-2C69C32CAB7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2024-04-04T14:54:00Z</dcterms:created>
  <dcterms:modified xsi:type="dcterms:W3CDTF">2024-12-17T17:37:24Z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27F9FEDB86D64600BF30B343DDD24898_12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