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820" y="17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13765-1DD8-4D17-A4D6-8B6F3654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9174F4-1E83-46BE-AB27-9A9415672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608C3-E36F-4F9F-BD2C-31500268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14E06-366D-46B3-93FF-6B81A22C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DC80E6-0CFF-4097-A05C-D4F21860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A0B95-00F3-4D2C-A260-D790178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684293-0541-4FB3-A584-A633689B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E71685-0390-48A1-BC83-7C16D79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1DBACB-7501-45F2-AAA9-A4C1F7E7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A15B2-61F7-4C1C-A4FA-0BC748FC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0B197A-2F4D-44E2-9D05-4013389EC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56B6D2-09AB-4477-8E70-30E63C67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6A3FD-1D3E-418E-87A1-6932B77B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FA636C-CE8D-43C2-8E14-A477A9AF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1CA77C-2A49-41AE-80CA-B08BBFB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1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02F79-7DDD-4124-9C95-952BD8DA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E8AB3-4671-47FA-AEBF-E1C3C752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B54B73-BC1F-4595-B2CD-2C563956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CF3E9F-AB33-4457-A2A0-AD0ABA0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5C33-5A40-45E0-9288-01EB4702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5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D875-713F-4ED9-BBCD-C34A5E76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5A5F23-8A1D-4D58-9C85-4828F218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75E2DB-F369-4A26-B467-67F22E5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96255-0CED-4A5E-975F-FB86A8DF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2B1242-4110-42F4-9F4D-2284CC87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1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6B69-8EE4-446C-B590-81354498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9CFAF5-967A-4CD7-8246-DA82CD87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36CEFF-0281-4DB8-B724-4DFE3452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B298F0-689D-4284-8CD4-7716F71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99EA02-3864-4676-B037-6C0979A8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5F0736-DAE6-41D1-9A84-3694B982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6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60EE-834F-4E0C-BDA8-8074193D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A2B2C6-EB9D-4CDD-9BD2-2BD431BE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B6543A-4581-4D22-B940-30E7346DE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851D9E-242A-4D60-B775-CBB8D90FC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BB9169-F16C-4B0F-B446-D5FD132C5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F4A36A2-1372-44A5-BCD6-8948DFCB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09DB213-3014-43F2-91C9-E80FA8CA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EB53B1-6D1C-4148-95E0-2C510FC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242D-EB3B-4A57-BF9D-6BD4F3F2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557945-4775-4ACE-B677-AF87FA93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F55F43-0512-48AD-B06C-CB9A6246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E501A04-1A99-4438-879E-8CBF7808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6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E5FD47-5687-4839-AD73-22BF127E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ABBC72-7426-4782-AFD5-D7A34D1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D1C642D-22C8-4A70-B4AB-04A5779D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3F5A-E1D5-45C5-9D80-7A275D0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63B27-4C18-47F4-A139-7C1F82FE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6015D5-09E1-407E-B2AD-55E644EEF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FA9E12-0931-4252-B6AA-77AC3C6D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1EE5B1-A9D8-4121-BF25-E4ACEDE8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BE27E7-39A8-412B-A16B-796F7EA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B8F2-A6BF-4A1C-987C-777AA6BF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100C70-72D0-4281-AC90-2ABE755D4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27C958-192B-4303-AE8E-2BE87F1A9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282FD-CF33-4EBA-8DFA-E30F4339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11A2A-4672-4A59-B572-A47F236C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6C2FB-A8EB-4049-8770-3872EADB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9902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6D7C76B-8896-4B23-AA3E-64EAF31D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675E1C-7ABD-4993-9875-A407EA4E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A2576F-E94B-4D1E-ADCD-0E0161C7E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1F9FCD-DE91-4410-A93D-5EBBA18C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E246A5-A71A-46D4-BF4C-964C8367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microsoft.com/office/2007/relationships/hdphoto" Target="../media/hdphoto5.wdp"/><Relationship Id="rId15" Type="http://schemas.openxmlformats.org/officeDocument/2006/relationships/image" Target="../media/image9.png"/><Relationship Id="rId16" Type="http://schemas.microsoft.com/office/2007/relationships/hdphoto" Target="../media/hdphoto6.wdp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openxmlformats.org/officeDocument/2006/relationships/image" Target="../media/image23.png"/><Relationship Id="rId31" Type="http://schemas.openxmlformats.org/officeDocument/2006/relationships/image" Target="../media/image24.png"/><Relationship Id="rId32" Type="http://schemas.microsoft.com/office/2007/relationships/hdphoto" Target="../media/hdphoto7.wdp"/><Relationship Id="rId3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7705EDA5-15D5-0B59-276D-F1382F353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92E1F3B-E553-F9A4-C143-5CDC31CA9F88}"/>
              </a:ext>
            </a:extLst>
          </p:cNvPr>
          <p:cNvSpPr/>
          <p:nvPr/>
        </p:nvSpPr>
        <p:spPr>
          <a:xfrm>
            <a:off x="1440811" y="4278152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161594B-15C0-F60C-5538-0465B5820544}"/>
              </a:ext>
            </a:extLst>
          </p:cNvPr>
          <p:cNvSpPr/>
          <p:nvPr/>
        </p:nvSpPr>
        <p:spPr>
          <a:xfrm>
            <a:off x="311544" y="265516"/>
            <a:ext cx="8415205" cy="3853723"/>
          </a:xfrm>
          <a:prstGeom prst="roundRect">
            <a:avLst/>
          </a:prstGeom>
          <a:solidFill>
            <a:srgbClr val="FFFFFF">
              <a:alpha val="60000"/>
            </a:srgb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4" name="Прямоугольник: скругленные углы 2">
            <a:extLst>
              <a:ext uri="{FF2B5EF4-FFF2-40B4-BE49-F238E27FC236}">
                <a16:creationId xmlns:a16="http://schemas.microsoft.com/office/drawing/2014/main" id="{53DE8C3C-D711-4E3C-9F9B-A7169C4F7F6A}"/>
              </a:ext>
            </a:extLst>
          </p:cNvPr>
          <p:cNvSpPr/>
          <p:nvPr/>
        </p:nvSpPr>
        <p:spPr>
          <a:xfrm>
            <a:off x="3035988" y="4276516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5" name="Прямоугольник: скругленные углы 2">
            <a:extLst>
              <a:ext uri="{FF2B5EF4-FFF2-40B4-BE49-F238E27FC236}">
                <a16:creationId xmlns:a16="http://schemas.microsoft.com/office/drawing/2014/main" id="{C01E627E-617A-4FC9-99AD-9C84A0268A9D}"/>
              </a:ext>
            </a:extLst>
          </p:cNvPr>
          <p:cNvSpPr/>
          <p:nvPr/>
        </p:nvSpPr>
        <p:spPr>
          <a:xfrm>
            <a:off x="4662334" y="4270294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6" name="Прямоугольник: скругленные углы 2">
            <a:extLst>
              <a:ext uri="{FF2B5EF4-FFF2-40B4-BE49-F238E27FC236}">
                <a16:creationId xmlns:a16="http://schemas.microsoft.com/office/drawing/2014/main" id="{14E1472E-5422-41BC-B83D-9DF6EBA8594B}"/>
              </a:ext>
            </a:extLst>
          </p:cNvPr>
          <p:cNvSpPr/>
          <p:nvPr/>
        </p:nvSpPr>
        <p:spPr>
          <a:xfrm>
            <a:off x="6301376" y="4278151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8" name="Прямоугольник: скругленные углы 2">
            <a:extLst>
              <a:ext uri="{FF2B5EF4-FFF2-40B4-BE49-F238E27FC236}">
                <a16:creationId xmlns:a16="http://schemas.microsoft.com/office/drawing/2014/main" id="{92A4B528-C96E-4692-A925-46214A8A3A66}"/>
              </a:ext>
            </a:extLst>
          </p:cNvPr>
          <p:cNvSpPr/>
          <p:nvPr/>
        </p:nvSpPr>
        <p:spPr>
          <a:xfrm>
            <a:off x="2134606" y="5524531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9" name="Прямоугольник: скругленные углы 2">
            <a:extLst>
              <a:ext uri="{FF2B5EF4-FFF2-40B4-BE49-F238E27FC236}">
                <a16:creationId xmlns:a16="http://schemas.microsoft.com/office/drawing/2014/main" id="{B560EDFC-7FCA-4283-B9C8-8D055F72BE29}"/>
              </a:ext>
            </a:extLst>
          </p:cNvPr>
          <p:cNvSpPr/>
          <p:nvPr/>
        </p:nvSpPr>
        <p:spPr>
          <a:xfrm>
            <a:off x="3795968" y="5524531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0" name="Прямоугольник: скругленные углы 2">
            <a:extLst>
              <a:ext uri="{FF2B5EF4-FFF2-40B4-BE49-F238E27FC236}">
                <a16:creationId xmlns:a16="http://schemas.microsoft.com/office/drawing/2014/main" id="{E3FF3956-7DAD-43A5-85BA-C86D5B4338EC}"/>
              </a:ext>
            </a:extLst>
          </p:cNvPr>
          <p:cNvSpPr/>
          <p:nvPr/>
        </p:nvSpPr>
        <p:spPr>
          <a:xfrm>
            <a:off x="5457330" y="5524530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758DE-76F9-1298-6668-0FCEA488EC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лекопитающее, лиса, графическая вставка, Рыжая лисица&#10;&#10;Автоматически созданное описание">
            <a:extLst>
              <a:ext uri="{FF2B5EF4-FFF2-40B4-BE49-F238E27FC236}">
                <a16:creationId xmlns:a16="http://schemas.microsoft.com/office/drawing/2014/main" id="{4CED47B5-A305-F120-9BF2-DFD993B5C34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06" y="4193066"/>
            <a:ext cx="1317078" cy="131707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тица, водоплавающая птица, клюв, утка&#10;&#10;Автоматически созданное описание">
            <a:extLst>
              <a:ext uri="{FF2B5EF4-FFF2-40B4-BE49-F238E27FC236}">
                <a16:creationId xmlns:a16="http://schemas.microsoft.com/office/drawing/2014/main" id="{9EAA9155-C339-C6D2-3616-9DBD7936A4D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25" y="5563075"/>
            <a:ext cx="1093786" cy="109378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476507F5-BA34-657C-E316-6255E87E12B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63" y="4229652"/>
            <a:ext cx="1223010" cy="122301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40862AE5-BF67-6CEE-28D4-08700C9BB20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61" y="4185326"/>
            <a:ext cx="1330436" cy="133043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дежда, шлем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854D91C4-90CE-B0BF-9452-56793383F4B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89" y="5413844"/>
            <a:ext cx="1245831" cy="124583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92849FB2-CB1C-B8E6-974D-5ED11C6A72A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0" y="5446821"/>
            <a:ext cx="1272731" cy="127273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36489085-20FD-5D8F-BC89-FE4191FAC978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63" y="4227271"/>
            <a:ext cx="1223010" cy="122301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17A4CBF2-F68B-7828-2EB3-A16E40E124DF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13" y="-38881"/>
            <a:ext cx="2954482" cy="295448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CD477739-FA2D-1ABE-07A2-5B37F1C8FA97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42" y="4185395"/>
            <a:ext cx="1330436" cy="133043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8159D89E-132E-1CF4-FF22-4D19ED3D19D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0"/>
          <a:stretch/>
        </p:blipFill>
        <p:spPr>
          <a:xfrm>
            <a:off x="4970293" y="768610"/>
            <a:ext cx="4026795" cy="352506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лекопитающее, лиса, графическая вставка, Рыжая лисица&#10;&#10;Автоматически созданное описание">
            <a:extLst>
              <a:ext uri="{FF2B5EF4-FFF2-40B4-BE49-F238E27FC236}">
                <a16:creationId xmlns:a16="http://schemas.microsoft.com/office/drawing/2014/main" id="{B0C05AEE-0138-09F9-531A-7E535B7C9A1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955" y="4192618"/>
            <a:ext cx="1317078" cy="1317078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лекопитающее, лиса, графическая вставка, Рыжая лисица&#10;&#10;Автоматически созданное описание">
            <a:extLst>
              <a:ext uri="{FF2B5EF4-FFF2-40B4-BE49-F238E27FC236}">
                <a16:creationId xmlns:a16="http://schemas.microsoft.com/office/drawing/2014/main" id="{8E53F851-246B-C1BA-1136-0B23904A6E1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4"/>
          <a:stretch/>
        </p:blipFill>
        <p:spPr>
          <a:xfrm>
            <a:off x="1692564" y="111900"/>
            <a:ext cx="4359833" cy="384083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F07231E9-C604-6A5C-CFBE-38C6E8F5F227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34" y="5446821"/>
            <a:ext cx="1272731" cy="127273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8FBAEFA2-9C41-84E7-2ECF-F30DE78EC6CD}"/>
              </a:ext>
            </a:extLst>
          </p:cNvPr>
          <p:cNvPicPr>
            <a:picLocks noChangeAspect="1"/>
          </p:cNvPicPr>
          <p:nvPr/>
        </p:nvPicPr>
        <p:blipFill>
          <a:blip r:embed="rId24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13" y="-41683"/>
            <a:ext cx="3213008" cy="321300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одежда, шлем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36DAC271-A392-7C28-DEFD-27A8F9456600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469" y="5413396"/>
            <a:ext cx="1245831" cy="124583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одежда, шлем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0747ECFE-EA55-1583-6AE4-25A1BD048CC9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hqprint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4"/>
          <a:stretch/>
        </p:blipFill>
        <p:spPr>
          <a:xfrm>
            <a:off x="164411" y="1873648"/>
            <a:ext cx="2740096" cy="2361848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тица, водоплавающая птица, клюв, утка&#10;&#10;Автоматически созданное описание">
            <a:extLst>
              <a:ext uri="{FF2B5EF4-FFF2-40B4-BE49-F238E27FC236}">
                <a16:creationId xmlns:a16="http://schemas.microsoft.com/office/drawing/2014/main" id="{E0136715-B2F7-BBC5-6ED9-D895E2DE68EE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59" y="5563075"/>
            <a:ext cx="1093786" cy="1093786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птица, водоплавающая птица, клюв, утка&#10;&#10;Автоматически созданное описание">
            <a:extLst>
              <a:ext uri="{FF2B5EF4-FFF2-40B4-BE49-F238E27FC236}">
                <a16:creationId xmlns:a16="http://schemas.microsoft.com/office/drawing/2014/main" id="{4A8781FA-2EC2-92EE-014E-7AC157BD80AD}"/>
              </a:ext>
            </a:extLst>
          </p:cNvPr>
          <p:cNvPicPr>
            <a:picLocks noChangeAspect="1"/>
          </p:cNvPicPr>
          <p:nvPr/>
        </p:nvPicPr>
        <p:blipFill>
          <a:blip r:embed="rId28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60" y="444030"/>
            <a:ext cx="3443219" cy="3443219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944DFF0-638D-F7A4-337B-FDD4609B5FA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39" y="-482016"/>
            <a:ext cx="5342785" cy="5438192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B77A34E8-0ECB-47DF-5722-A113179978EF}"/>
              </a:ext>
            </a:extLst>
          </p:cNvPr>
          <p:cNvPicPr>
            <a:picLocks noChangeAspect="1"/>
          </p:cNvPicPr>
          <p:nvPr/>
        </p:nvPicPr>
        <p:blipFill>
          <a:blip r:embed="rId30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2759">
            <a:off x="6541380" y="367087"/>
            <a:ext cx="2142547" cy="214254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ED8BC973-5BDF-C8CE-CA18-658AB15822F0}"/>
              </a:ext>
            </a:extLst>
          </p:cNvPr>
          <p:cNvPicPr>
            <a:picLocks noChangeAspect="1"/>
          </p:cNvPicPr>
          <p:nvPr/>
        </p:nvPicPr>
        <p:blipFill>
          <a:blip r:embed="rId31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2759">
            <a:off x="1546189" y="4246424"/>
            <a:ext cx="1112244" cy="111224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EA16E65-CBA6-5C54-96B6-C0CE1FFED59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2759">
            <a:off x="1547203" y="4246424"/>
            <a:ext cx="1112244" cy="1112244"/>
          </a:xfrm>
          <a:prstGeom prst="rect">
            <a:avLst/>
          </a:prstGeom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930896" y="3371415"/>
            <a:ext cx="284797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0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11</cp:revision>
  <dcterms:created xsi:type="dcterms:W3CDTF">2024-08-11T09:55:40Z</dcterms:created>
  <dcterms:modified xsi:type="dcterms:W3CDTF">2024-11-12T17:22:08Z</dcterms:modified>
</cp:coreProperties>
</file>