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15" userDrawn="1">
          <p15:clr>
            <a:srgbClr val="A4A3A4"/>
          </p15:clr>
        </p15:guide>
        <p15:guide id="2" pos="386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50" d="100"/>
          <a:sy n="50" d="100"/>
        </p:scale>
        <p:origin x="2268" y="1206"/>
      </p:cViewPr>
      <p:guideLst>
        <p:guide orient="horz" pos="2115"/>
        <p:guide pos="386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E73AE8-21F0-9D59-2707-3D2D16F7A0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3CB39DD-A1AF-AB0A-B83B-CB44DDD931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F34B1B3-48DE-737E-F249-66C229712D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411741E-E8B9-D4D5-72A0-1BB8D2034F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3612CF5-1F03-003E-09C5-6D7D49DEC2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209070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1A7417-79FC-5E8D-A8BE-EE0694677A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B198E70-9DAF-6CB7-8098-67B52CC96A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5896927-931C-07A3-67E5-F2407756ED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DD26CA3-F637-362D-E202-B1AE8F5552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3F2EF12-4C90-7C35-224D-B10779C495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610722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AB35063-AEF6-ED6B-220C-DCA7FFE041E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2472360-E56F-BAA4-CD7D-68C2C386D4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0D09AA1-8FA3-E06C-FA40-968C9F412E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6047BBF-C74B-BCCB-10E9-65F1CFA6BD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6C4670E-EA73-F8BD-E171-933B1911D2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258271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EC9739-D281-CE28-B5DC-E88C26E3D8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A910D82-076C-40F0-8954-03109458F3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09B8C89-511C-F12E-6FD0-39CEA2614F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06C5F82-A175-5B59-986E-B763602E9C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4250F89-F929-5E87-336A-A44186D6D6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688467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C84EEB-CD57-493B-5051-CD1EFEB953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E142089-C1DF-3D66-0A80-FB93F90BEC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8A55799-2021-845F-97EC-32AF6301F5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92EA553-53E0-3B99-A5AF-46F0CD5F37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6D705D3-693B-B42C-8DBD-2B522D865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583142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AC687B-CA29-E05A-6DB9-18DB922AAD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C237027-824A-258A-E120-5238C2E1E6E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7BB0074-6658-6BEE-0AA6-40B686DBB9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14F2A3E-BDC1-3C19-2F88-4F79C1C539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89B0C03-1F92-FBCE-75B9-8F5DD1BF21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6D27431-C53E-8F8E-AF46-33F8DB13C7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896301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F1C9D2C-4519-E508-A7FF-D7D75F1EF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93725C0-60FA-FB8B-61C6-BF44A2F6CE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5DDADB6-020B-72C2-B19B-DF2740223B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452BA37F-EC74-9FFD-DE2C-3CCE2D40190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B836D80-8EEB-09F0-1A69-9DDC38DD97F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8AF80F6-A874-6A36-87E2-6AF56F986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98FBCC4-6975-2349-F878-2B1F66699D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F56E9D1-CB20-DF68-7160-0733E3D0F1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62151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66A09E-F148-3320-98DC-5A9F2465CB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7D8DEC7-0EF8-2708-BB62-661C5ED700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1F784CA-ED6F-E8EA-86EF-553AA739BA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A4B70F9-439D-EFC3-423D-FD21E0A58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893532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2448EFB-F8B1-32DD-CC6C-80AEEC5E50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A3E69BA-7E10-C371-496B-56F00683B1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5DE15C3-3DB6-BC88-1F99-4286F5400D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388662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B683B2-23EF-20AD-F49A-1946E0F9FC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BD13236-7677-15D8-713C-DA9A6C29CB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1F412F6-D59E-E054-FB24-7FC5EEA680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5ACB45C-DB06-3E52-A00B-1F0A00A445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41800E5-9C71-2906-1A87-72DE73F047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462248D-6F82-CA88-B5DE-5901E34A4B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773343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659F82-8683-3D4C-47FF-63D00073CD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BE1D14E-F2DF-3581-8E0F-39216FB19E2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3D037BA-7AF3-83CE-2EC6-1EBAEAA30A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D6924FB-3311-06F5-D67F-398611EA44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81FA1D7-2DF7-8779-AE36-9737201FA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C427BF2-FB35-EB50-CA73-97828A1FA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26835260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4615BF-D2BE-8DD0-2A05-A552EED809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C532DC9-85F1-F388-D0B6-5433DAF6DA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CE77EDF-4C84-7BE8-D56D-C186ED0D947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BBAC059-76E5-5EC1-0C7C-820F0960E8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BB3AF7F-F536-B7C4-105B-53D0EA42EA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51672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microsoft.com/office/2007/relationships/hdphoto" Target="../media/hdphoto1.wdp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image" Target="../media/image22.png"/><Relationship Id="rId25" Type="http://schemas.openxmlformats.org/officeDocument/2006/relationships/image" Target="../media/image23.png"/><Relationship Id="rId26" Type="http://schemas.openxmlformats.org/officeDocument/2006/relationships/image" Target="../media/image24.png"/><Relationship Id="rId27" Type="http://schemas.openxmlformats.org/officeDocument/2006/relationships/image" Target="../media/image25.png"/><Relationship Id="rId28" Type="http://schemas.openxmlformats.org/officeDocument/2006/relationships/image" Target="../media/image26.png"/><Relationship Id="rId29" Type="http://schemas.openxmlformats.org/officeDocument/2006/relationships/image" Target="../media/image27.png"/><Relationship Id="rId30" Type="http://schemas.openxmlformats.org/officeDocument/2006/relationships/image" Target="../media/image28.png"/><Relationship Id="rId31" Type="http://schemas.openxmlformats.org/officeDocument/2006/relationships/image" Target="../media/image29.png"/><Relationship Id="rId32" Type="http://schemas.microsoft.com/office/2007/relationships/hdphoto" Target="../media/hdphoto2.wdp"/><Relationship Id="rId33" Type="http://schemas.openxmlformats.org/officeDocument/2006/relationships/image" Target="../media/image30.png"/><Relationship Id="rId34" Type="http://schemas.openxmlformats.org/officeDocument/2006/relationships/image" Target="../media/image31.png"/><Relationship Id="rId35" Type="http://schemas.openxmlformats.org/officeDocument/2006/relationships/image" Target="../media/image32.png"/><Relationship Id="rId36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облако, дерево, картина, пейзаж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47580D3-2DD1-B6EB-3587-FB91D884FB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6"/>
          <a:stretch/>
        </p:blipFill>
        <p:spPr>
          <a:xfrm>
            <a:off x="-1" y="0"/>
            <a:ext cx="12188757" cy="6858000"/>
          </a:xfrm>
          <a:prstGeom prst="rect">
            <a:avLst/>
          </a:prstGeom>
        </p:spPr>
      </p:pic>
      <p:pic>
        <p:nvPicPr>
          <p:cNvPr id="7" name="подаоркРисунок 40">
            <a:extLst>
              <a:ext uri="{FF2B5EF4-FFF2-40B4-BE49-F238E27FC236}">
                <a16:creationId xmlns:a16="http://schemas.microsoft.com/office/drawing/2014/main" id="{52ADD913-42F8-DF59-0896-113231AA628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197677" y="17166"/>
            <a:ext cx="1009182" cy="1018948"/>
          </a:xfrm>
          <a:prstGeom prst="rect">
            <a:avLst/>
          </a:prstGeom>
        </p:spPr>
      </p:pic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7678CB0E-76F1-A8F7-8299-D07284AF1B83}"/>
              </a:ext>
            </a:extLst>
          </p:cNvPr>
          <p:cNvSpPr/>
          <p:nvPr/>
        </p:nvSpPr>
        <p:spPr>
          <a:xfrm>
            <a:off x="1402958" y="406947"/>
            <a:ext cx="5670941" cy="5415486"/>
          </a:xfrm>
          <a:prstGeom prst="roundRect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23CFACEC-9286-F33E-9691-DA903B0F8652}"/>
              </a:ext>
            </a:extLst>
          </p:cNvPr>
          <p:cNvGrpSpPr/>
          <p:nvPr/>
        </p:nvGrpSpPr>
        <p:grpSpPr>
          <a:xfrm>
            <a:off x="2254312" y="951309"/>
            <a:ext cx="4292828" cy="4292828"/>
            <a:chOff x="-1406802" y="7422918"/>
            <a:chExt cx="6858000" cy="6858000"/>
          </a:xfrm>
        </p:grpSpPr>
        <p:pic>
          <p:nvPicPr>
            <p:cNvPr id="4" name="Рисунок 3" descr="Изображение выглядит как зарисовка, рисунок, дерево, растени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1D6EE20-4A53-C5F9-8EBF-ABBB42B4A97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406802" y="7422918"/>
              <a:ext cx="6858000" cy="6858000"/>
            </a:xfrm>
            <a:prstGeom prst="rect">
              <a:avLst/>
            </a:prstGeom>
          </p:spPr>
        </p:pic>
        <p:pic>
          <p:nvPicPr>
            <p:cNvPr id="11" name="Рисунок 10" descr="Изображение выглядит как яблоко, фрукт, сердце, Предметная фотограф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6A332E1-E48D-93D6-9274-EFCF5BE6F45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054" y="11150599"/>
              <a:ext cx="923569" cy="1126303"/>
            </a:xfrm>
            <a:prstGeom prst="rect">
              <a:avLst/>
            </a:prstGeom>
          </p:spPr>
        </p:pic>
        <p:pic>
          <p:nvPicPr>
            <p:cNvPr id="12" name="Рисунок 11" descr="Изображение выглядит как яблоко, фрукт, сердце, Предметная фотограф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7EC85F5-6801-1ADC-5C7B-AD5CDA1DA51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49315" y="9725615"/>
              <a:ext cx="923569" cy="1126303"/>
            </a:xfrm>
            <a:prstGeom prst="rect">
              <a:avLst/>
            </a:prstGeom>
          </p:spPr>
        </p:pic>
        <p:pic>
          <p:nvPicPr>
            <p:cNvPr id="13" name="Рисунок 12" descr="Изображение выглядит как яблоко, фрукт, сердце, Предметная фотограф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21B456A-774B-F86A-1FB7-F14AFFA6BB2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63731" y="8449971"/>
              <a:ext cx="923569" cy="1126303"/>
            </a:xfrm>
            <a:prstGeom prst="rect">
              <a:avLst/>
            </a:prstGeom>
          </p:spPr>
        </p:pic>
        <p:pic>
          <p:nvPicPr>
            <p:cNvPr id="15" name="Рисунок 14" descr="Изображение выглядит как яблоко, фрукт, сердце, Предметная фотограф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E245E23-1D8B-E655-CD1A-7A5CC532928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2661" y="8020280"/>
              <a:ext cx="923569" cy="1126303"/>
            </a:xfrm>
            <a:prstGeom prst="rect">
              <a:avLst/>
            </a:prstGeom>
          </p:spPr>
        </p:pic>
        <p:pic>
          <p:nvPicPr>
            <p:cNvPr id="16" name="Рисунок 15" descr="Изображение выглядит как яблоко, фрукт, сердце, Предметная фотограф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96DA440-8CC3-FF3E-0DD9-C51B7A6D00D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77908" y="11207979"/>
              <a:ext cx="923569" cy="1126303"/>
            </a:xfrm>
            <a:prstGeom prst="rect">
              <a:avLst/>
            </a:prstGeom>
          </p:spPr>
        </p:pic>
        <p:pic>
          <p:nvPicPr>
            <p:cNvPr id="17" name="Рисунок 16" descr="Изображение выглядит как яблоко, фрукт, сердце, Предметная фотограф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EAEBBB6-9871-ED17-D790-36C21B5B774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47066" y="9799217"/>
              <a:ext cx="923569" cy="1126303"/>
            </a:xfrm>
            <a:prstGeom prst="rect">
              <a:avLst/>
            </a:prstGeom>
          </p:spPr>
        </p:pic>
        <p:pic>
          <p:nvPicPr>
            <p:cNvPr id="19" name="Рисунок 18" descr="Изображение выглядит как яблоко, фрукт, сердце, Предметная фотограф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FBBB112-A13A-D876-0720-3705E607DFB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02909" y="9576274"/>
              <a:ext cx="923569" cy="1126303"/>
            </a:xfrm>
            <a:prstGeom prst="rect">
              <a:avLst/>
            </a:prstGeom>
          </p:spPr>
        </p:pic>
        <p:pic>
          <p:nvPicPr>
            <p:cNvPr id="20" name="Рисунок 19" descr="Изображение выглядит как яблоко, фрукт, сердце, Предметная фотограф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8A971EA-5F45-38C4-56DF-6CD28343B91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33740" y="8390455"/>
              <a:ext cx="923569" cy="1126303"/>
            </a:xfrm>
            <a:prstGeom prst="rect">
              <a:avLst/>
            </a:prstGeom>
          </p:spPr>
        </p:pic>
      </p:grpSp>
      <p:grpSp>
        <p:nvGrpSpPr>
          <p:cNvPr id="147" name="Группа 146">
            <a:extLst>
              <a:ext uri="{FF2B5EF4-FFF2-40B4-BE49-F238E27FC236}">
                <a16:creationId xmlns:a16="http://schemas.microsoft.com/office/drawing/2014/main" id="{09DD89CB-0642-0C24-E0E8-95850C0A987A}"/>
              </a:ext>
            </a:extLst>
          </p:cNvPr>
          <p:cNvGrpSpPr/>
          <p:nvPr/>
        </p:nvGrpSpPr>
        <p:grpSpPr>
          <a:xfrm>
            <a:off x="2448724" y="1218052"/>
            <a:ext cx="3766656" cy="2989971"/>
            <a:chOff x="-7066860" y="-2989971"/>
            <a:chExt cx="3766656" cy="2989971"/>
          </a:xfrm>
        </p:grpSpPr>
        <p:pic>
          <p:nvPicPr>
            <p:cNvPr id="38" name="Рисунок 37" descr="Изображение выглядит как апельсин, еда, иллюстрация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1D05A4C-FBBF-8817-36AE-533B68D2EB0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6513706" y="-1047603"/>
              <a:ext cx="966939" cy="966939"/>
            </a:xfrm>
            <a:prstGeom prst="rect">
              <a:avLst/>
            </a:prstGeom>
          </p:spPr>
        </p:pic>
        <p:pic>
          <p:nvPicPr>
            <p:cNvPr id="140" name="Рисунок 139" descr="Изображение выглядит как апельсин, еда, иллюстрация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3468496-7A36-6FDD-0AA8-14238E5EE10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571728" y="-2039761"/>
              <a:ext cx="966939" cy="966939"/>
            </a:xfrm>
            <a:prstGeom prst="rect">
              <a:avLst/>
            </a:prstGeom>
          </p:spPr>
        </p:pic>
        <p:pic>
          <p:nvPicPr>
            <p:cNvPr id="141" name="Рисунок 140" descr="Изображение выглядит как апельсин, еда, иллюстрация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C215EEF-A03F-036C-2196-3720DBD9A92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876029" y="-2782035"/>
              <a:ext cx="966939" cy="966939"/>
            </a:xfrm>
            <a:prstGeom prst="rect">
              <a:avLst/>
            </a:prstGeom>
          </p:spPr>
        </p:pic>
        <p:pic>
          <p:nvPicPr>
            <p:cNvPr id="142" name="Рисунок 141" descr="Изображение выглядит как апельсин, еда, иллюстрация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BD694A1-B2D5-6E4A-5168-0B71A2026D1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429980" y="-1900208"/>
              <a:ext cx="966939" cy="966939"/>
            </a:xfrm>
            <a:prstGeom prst="rect">
              <a:avLst/>
            </a:prstGeom>
          </p:spPr>
        </p:pic>
        <p:pic>
          <p:nvPicPr>
            <p:cNvPr id="143" name="Рисунок 142" descr="Изображение выглядит как апельсин, еда, иллюстрация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7A77B0E-770E-6975-2B7E-7550ADBCF84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267143" y="-966939"/>
              <a:ext cx="966939" cy="966939"/>
            </a:xfrm>
            <a:prstGeom prst="rect">
              <a:avLst/>
            </a:prstGeom>
          </p:spPr>
        </p:pic>
        <p:pic>
          <p:nvPicPr>
            <p:cNvPr id="144" name="Рисунок 143" descr="Изображение выглядит как апельсин, еда, иллюстрация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F1C61E6-C20F-539B-0779-24314A3643A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066860" y="-1933878"/>
              <a:ext cx="966939" cy="966939"/>
            </a:xfrm>
            <a:prstGeom prst="rect">
              <a:avLst/>
            </a:prstGeom>
          </p:spPr>
        </p:pic>
        <p:pic>
          <p:nvPicPr>
            <p:cNvPr id="145" name="Рисунок 144" descr="Изображение выглядит как апельсин, еда, иллюстрация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4C5BA2F-2D8A-5D61-BA18-F9356CEFAFC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6783614" y="-2694541"/>
              <a:ext cx="966939" cy="966939"/>
            </a:xfrm>
            <a:prstGeom prst="rect">
              <a:avLst/>
            </a:prstGeom>
          </p:spPr>
        </p:pic>
        <p:pic>
          <p:nvPicPr>
            <p:cNvPr id="146" name="Рисунок 145" descr="Изображение выглядит как апельсин, еда, иллюстрация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F74F568-E622-AE38-4349-AE0158D7A6E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934939" y="-2989971"/>
              <a:ext cx="966939" cy="966939"/>
            </a:xfrm>
            <a:prstGeom prst="rect">
              <a:avLst/>
            </a:prstGeom>
          </p:spPr>
        </p:pic>
      </p:grpSp>
      <p:grpSp>
        <p:nvGrpSpPr>
          <p:cNvPr id="148" name="Группа 147">
            <a:extLst>
              <a:ext uri="{FF2B5EF4-FFF2-40B4-BE49-F238E27FC236}">
                <a16:creationId xmlns:a16="http://schemas.microsoft.com/office/drawing/2014/main" id="{F2C678C8-E175-7431-FC5D-EF67CB688925}"/>
              </a:ext>
            </a:extLst>
          </p:cNvPr>
          <p:cNvGrpSpPr/>
          <p:nvPr/>
        </p:nvGrpSpPr>
        <p:grpSpPr>
          <a:xfrm>
            <a:off x="1920820" y="1003770"/>
            <a:ext cx="4474628" cy="4474628"/>
            <a:chOff x="7810873" y="7331749"/>
            <a:chExt cx="5983112" cy="5983112"/>
          </a:xfrm>
        </p:grpSpPr>
        <p:pic>
          <p:nvPicPr>
            <p:cNvPr id="59" name="Рисунок 58" descr="Изображение выглядит как цветок, растени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089C5B4-B107-A48F-89CE-C9F80B537EB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10873" y="7331749"/>
              <a:ext cx="5983112" cy="5983112"/>
            </a:xfrm>
            <a:prstGeom prst="rect">
              <a:avLst/>
            </a:prstGeom>
          </p:spPr>
        </p:pic>
        <p:pic>
          <p:nvPicPr>
            <p:cNvPr id="62" name="Рисунок 61" descr="Изображение выглядит как утка, птица, графическая вставка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5322839-E770-D63F-7B4F-B34D8C0E134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24902" y="9845690"/>
              <a:ext cx="3355053" cy="3400209"/>
            </a:xfrm>
            <a:prstGeom prst="rect">
              <a:avLst/>
            </a:prstGeom>
          </p:spPr>
        </p:pic>
      </p:grpSp>
      <p:grpSp>
        <p:nvGrpSpPr>
          <p:cNvPr id="149" name="Группа 148">
            <a:extLst>
              <a:ext uri="{FF2B5EF4-FFF2-40B4-BE49-F238E27FC236}">
                <a16:creationId xmlns:a16="http://schemas.microsoft.com/office/drawing/2014/main" id="{AF9A1A7E-88E7-00BE-E4BA-6629979CA744}"/>
              </a:ext>
            </a:extLst>
          </p:cNvPr>
          <p:cNvGrpSpPr/>
          <p:nvPr/>
        </p:nvGrpSpPr>
        <p:grpSpPr>
          <a:xfrm>
            <a:off x="2532364" y="1491106"/>
            <a:ext cx="3359033" cy="1736538"/>
            <a:chOff x="8628580" y="7983376"/>
            <a:chExt cx="4491428" cy="2321959"/>
          </a:xfrm>
        </p:grpSpPr>
        <p:pic>
          <p:nvPicPr>
            <p:cNvPr id="56" name="Рисунок 55" descr="Изображение выглядит как безалкогольный напиток, бутылка, красны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8EDD680-E542-6578-D56A-82011BB4FDD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8457529">
              <a:off x="9234956" y="7983376"/>
              <a:ext cx="1210688" cy="1210688"/>
            </a:xfrm>
            <a:prstGeom prst="rect">
              <a:avLst/>
            </a:prstGeom>
          </p:spPr>
        </p:pic>
        <p:pic>
          <p:nvPicPr>
            <p:cNvPr id="63" name="Рисунок 62" descr="Изображение выглядит как безалкогольный напиток, бутылка, красны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F20B3F2-1892-59E6-646B-3D631B06FF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9027392">
              <a:off x="11839902" y="8611380"/>
              <a:ext cx="1280106" cy="1280106"/>
            </a:xfrm>
            <a:prstGeom prst="rect">
              <a:avLst/>
            </a:prstGeom>
          </p:spPr>
        </p:pic>
        <p:pic>
          <p:nvPicPr>
            <p:cNvPr id="64" name="Рисунок 63" descr="Изображение выглядит как безалкогольный напиток, бутылка, красны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8189C2A-4874-0716-9C23-7C86F523042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060380">
              <a:off x="11112066" y="9025229"/>
              <a:ext cx="1280106" cy="1280106"/>
            </a:xfrm>
            <a:prstGeom prst="rect">
              <a:avLst/>
            </a:prstGeom>
          </p:spPr>
        </p:pic>
        <p:pic>
          <p:nvPicPr>
            <p:cNvPr id="67" name="Рисунок 66" descr="Изображение выглядит как безалкогольный напиток, бутылка, красны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2732124-F694-AEDD-7F7F-1AB961E4FB5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6481822">
              <a:off x="8628580" y="8477363"/>
              <a:ext cx="1210688" cy="1210688"/>
            </a:xfrm>
            <a:prstGeom prst="rect">
              <a:avLst/>
            </a:prstGeom>
          </p:spPr>
        </p:pic>
      </p:grpSp>
      <p:grpSp>
        <p:nvGrpSpPr>
          <p:cNvPr id="151" name="Группа 150">
            <a:extLst>
              <a:ext uri="{FF2B5EF4-FFF2-40B4-BE49-F238E27FC236}">
                <a16:creationId xmlns:a16="http://schemas.microsoft.com/office/drawing/2014/main" id="{054293CF-C939-3464-E416-166BF97D1DBA}"/>
              </a:ext>
            </a:extLst>
          </p:cNvPr>
          <p:cNvGrpSpPr/>
          <p:nvPr/>
        </p:nvGrpSpPr>
        <p:grpSpPr>
          <a:xfrm>
            <a:off x="1690376" y="1597869"/>
            <a:ext cx="5096103" cy="3978566"/>
            <a:chOff x="11887421" y="-4119428"/>
            <a:chExt cx="6858000" cy="5354092"/>
          </a:xfrm>
        </p:grpSpPr>
        <p:pic>
          <p:nvPicPr>
            <p:cNvPr id="133" name="Рисунок 132" descr="Изображение выглядит как овощи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09D97A5-ADDA-D2F7-4F85-DBA279511DF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3027"/>
            <a:stretch/>
          </p:blipFill>
          <p:spPr>
            <a:xfrm rot="20978819">
              <a:off x="13198039" y="-4119428"/>
              <a:ext cx="4182778" cy="3275849"/>
            </a:xfrm>
            <a:prstGeom prst="rect">
              <a:avLst/>
            </a:prstGeom>
          </p:spPr>
        </p:pic>
        <p:pic>
          <p:nvPicPr>
            <p:cNvPr id="131" name="Рисунок 130" descr="Изображение выглядит как еда, десерт, молочные продукты, морожено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DF23C27-AFD2-6C5D-5321-A574BAB937C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99342" l="10000" r="90000">
                          <a14:foregroundMark x1="46974" y1="85526" x2="45000" y2="98684"/>
                          <a14:foregroundMark x1="53289" y1="85789" x2="51579" y2="99342"/>
                          <a14:backgroundMark x1="40395" y1="36579" x2="49474" y2="37368"/>
                          <a14:backgroundMark x1="49474" y1="37368" x2="72368" y2="37237"/>
                          <a14:backgroundMark x1="45000" y1="38289" x2="26053" y2="23553"/>
                          <a14:backgroundMark x1="64079" y1="27500" x2="20132" y2="34342"/>
                          <a14:backgroundMark x1="59868" y1="28553" x2="18816" y2="45132"/>
                          <a14:backgroundMark x1="58816" y1="40000" x2="24737" y2="50395"/>
                          <a14:backgroundMark x1="39079" y1="51053" x2="35789" y2="56579"/>
                          <a14:backgroundMark x1="47105" y1="46316" x2="42237" y2="55658"/>
                          <a14:backgroundMark x1="57368" y1="45132" x2="55395" y2="58026"/>
                          <a14:backgroundMark x1="64079" y1="44079" x2="62763" y2="52763"/>
                          <a14:backgroundMark x1="70263" y1="43421" x2="69605" y2="50395"/>
                          <a14:backgroundMark x1="70263" y1="38947" x2="78289" y2="46579"/>
                          <a14:backgroundMark x1="67632" y1="42105" x2="78026" y2="45921"/>
                          <a14:backgroundMark x1="69605" y1="46579" x2="80132" y2="50132"/>
                          <a14:backgroundMark x1="56316" y1="37632" x2="28289" y2="56579"/>
                          <a14:backgroundMark x1="54737" y1="18026" x2="5263" y2="36053"/>
                          <a14:backgroundMark x1="69605" y1="51974" x2="67237" y2="61316"/>
                          <a14:backgroundMark x1="68158" y1="48816" x2="65789" y2="58158"/>
                          <a14:backgroundMark x1="63947" y1="47368" x2="63947" y2="57895"/>
                          <a14:backgroundMark x1="65526" y1="52237" x2="63421" y2="5960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6017"/>
            <a:stretch/>
          </p:blipFill>
          <p:spPr>
            <a:xfrm>
              <a:off x="11887421" y="-2467505"/>
              <a:ext cx="6858000" cy="3702169"/>
            </a:xfrm>
            <a:prstGeom prst="rect">
              <a:avLst/>
            </a:prstGeom>
          </p:spPr>
        </p:pic>
      </p:grpSp>
      <p:pic>
        <p:nvPicPr>
          <p:cNvPr id="139" name="Рисунок 138" descr="Изображение выглядит как еда, десерт, молочные продукты, морожено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7863160-F00E-D6D3-4591-96FBB5A97BF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0375" y="480332"/>
            <a:ext cx="5096103" cy="5096103"/>
          </a:xfrm>
          <a:prstGeom prst="rect">
            <a:avLst/>
          </a:prstGeom>
        </p:spPr>
      </p:pic>
      <p:pic>
        <p:nvPicPr>
          <p:cNvPr id="129" name="Рисунок 128" descr="Изображение выглядит как мультфильм, рисунок, иллюстрация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A3E11D8-53C6-856D-AD78-9FC3E6F0DE3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8438" y="479387"/>
            <a:ext cx="5259976" cy="5259976"/>
          </a:xfrm>
          <a:prstGeom prst="rect">
            <a:avLst/>
          </a:prstGeom>
        </p:spPr>
      </p:pic>
      <p:pic>
        <p:nvPicPr>
          <p:cNvPr id="127" name="Рисунок 126" descr="Изображение выглядит как черно-белый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2D6C26E-F7D3-03C8-CB5A-1CC76A08095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5567" y="3138580"/>
            <a:ext cx="2756293" cy="2756293"/>
          </a:xfrm>
          <a:prstGeom prst="rect">
            <a:avLst/>
          </a:prstGeom>
        </p:spPr>
      </p:pic>
      <p:pic>
        <p:nvPicPr>
          <p:cNvPr id="27" name="Рисунок 26" descr="Изображение выглядит как картина, замерзание, зима, пейзаж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85A8967-0A09-BE44-4DFE-CD07DC57630C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92" r="16158"/>
          <a:stretch/>
        </p:blipFill>
        <p:spPr>
          <a:xfrm>
            <a:off x="1521586" y="505553"/>
            <a:ext cx="5633883" cy="5308160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30" name="Рисунок 29" descr="Изображение выглядит как катание на сноуборде, обувь, кататься на лыжах, одежд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BBE4F06-C1ED-8437-C5C2-ABD96BF8CD05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9101" y="1765691"/>
            <a:ext cx="3927334" cy="3927334"/>
          </a:xfrm>
          <a:prstGeom prst="rect">
            <a:avLst/>
          </a:prstGeom>
        </p:spPr>
      </p:pic>
      <p:pic>
        <p:nvPicPr>
          <p:cNvPr id="32" name="Рисунок 31" descr="Изображение выглядит как мультфильм, рисунок, иллюстрация, графическая вста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5972190-53BA-37F1-65BD-3ADE56B07C06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9161" y="1624107"/>
            <a:ext cx="4946429" cy="4946429"/>
          </a:xfrm>
          <a:prstGeom prst="rect">
            <a:avLst/>
          </a:prstGeom>
        </p:spPr>
      </p:pic>
      <p:pic>
        <p:nvPicPr>
          <p:cNvPr id="51" name="Рисунок 50" descr="Изображение выглядит как плавательный бассейн, бассейн, плавание, вод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2F26A3A-3505-310E-D8D4-F8FFC324B7E8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9840" y="1400080"/>
            <a:ext cx="4619845" cy="4619845"/>
          </a:xfrm>
          <a:prstGeom prst="rect">
            <a:avLst/>
          </a:prstGeom>
        </p:spPr>
      </p:pic>
      <p:pic>
        <p:nvPicPr>
          <p:cNvPr id="54" name="Рисунок 53" descr="Изображение выглядит как рисунок, мультфильм, иллюстрация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A371073-DD00-636A-D985-EFCB8DA2DAF4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056"/>
          <a:stretch/>
        </p:blipFill>
        <p:spPr>
          <a:xfrm rot="595320" flipH="1">
            <a:off x="2545099" y="1485634"/>
            <a:ext cx="2149568" cy="1331534"/>
          </a:xfrm>
          <a:prstGeom prst="rect">
            <a:avLst/>
          </a:prstGeom>
        </p:spPr>
      </p:pic>
      <p:pic>
        <p:nvPicPr>
          <p:cNvPr id="73" name="Рисунок 72" descr="Изображение выглядит как рождественская елка, зарисовка, рисунок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8D2015F-EAFD-5A83-9D33-F08824D572BB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0789" y="1004689"/>
            <a:ext cx="4540868" cy="4540868"/>
          </a:xfrm>
          <a:prstGeom prst="rect">
            <a:avLst/>
          </a:prstGeom>
        </p:spPr>
      </p:pic>
      <p:grpSp>
        <p:nvGrpSpPr>
          <p:cNvPr id="154" name="Группа 153">
            <a:extLst>
              <a:ext uri="{FF2B5EF4-FFF2-40B4-BE49-F238E27FC236}">
                <a16:creationId xmlns:a16="http://schemas.microsoft.com/office/drawing/2014/main" id="{0CD0AD3C-6E36-214A-E0A7-1F2E8B6811F7}"/>
              </a:ext>
            </a:extLst>
          </p:cNvPr>
          <p:cNvGrpSpPr/>
          <p:nvPr/>
        </p:nvGrpSpPr>
        <p:grpSpPr>
          <a:xfrm>
            <a:off x="3250309" y="1841434"/>
            <a:ext cx="2373097" cy="2836713"/>
            <a:chOff x="2095117" y="9421985"/>
            <a:chExt cx="2725906" cy="3258448"/>
          </a:xfrm>
        </p:grpSpPr>
        <p:pic>
          <p:nvPicPr>
            <p:cNvPr id="76" name="Рисунок 75" descr="Изображение выглядит как растение, цветок, лепесток, увуляр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F4D5DE9-5E34-DECE-E49E-3A2417BE0010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6082"/>
            <a:stretch/>
          </p:blipFill>
          <p:spPr>
            <a:xfrm>
              <a:off x="2624301" y="9421985"/>
              <a:ext cx="1325777" cy="847409"/>
            </a:xfrm>
            <a:prstGeom prst="rect">
              <a:avLst/>
            </a:prstGeom>
          </p:spPr>
        </p:pic>
        <p:pic>
          <p:nvPicPr>
            <p:cNvPr id="78" name="Рисунок 77" descr="Изображение выглядит как растение, цветок, лепесток, увуляр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83212A4-44B4-64EC-0E22-FB20E1A37DAE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6082"/>
            <a:stretch/>
          </p:blipFill>
          <p:spPr>
            <a:xfrm>
              <a:off x="2318947" y="10323305"/>
              <a:ext cx="1325777" cy="847409"/>
            </a:xfrm>
            <a:prstGeom prst="rect">
              <a:avLst/>
            </a:prstGeom>
          </p:spPr>
        </p:pic>
        <p:pic>
          <p:nvPicPr>
            <p:cNvPr id="80" name="Рисунок 79" descr="Изображение выглядит как растение, цветок, лепесток, увуляр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3F5107B-3303-2D15-ADB4-A71337901B9E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6082"/>
            <a:stretch/>
          </p:blipFill>
          <p:spPr>
            <a:xfrm>
              <a:off x="3178097" y="10630782"/>
              <a:ext cx="1325777" cy="847409"/>
            </a:xfrm>
            <a:prstGeom prst="rect">
              <a:avLst/>
            </a:prstGeom>
          </p:spPr>
        </p:pic>
        <p:pic>
          <p:nvPicPr>
            <p:cNvPr id="82" name="Рисунок 81" descr="Изображение выглядит как растение, цветок, лепесток, увуляр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C2AD7C6-CC02-DDFC-2DF0-A0B2A2A73B9D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6082"/>
            <a:stretch/>
          </p:blipFill>
          <p:spPr>
            <a:xfrm>
              <a:off x="2095117" y="11606260"/>
              <a:ext cx="1325777" cy="847409"/>
            </a:xfrm>
            <a:prstGeom prst="rect">
              <a:avLst/>
            </a:prstGeom>
          </p:spPr>
        </p:pic>
        <p:pic>
          <p:nvPicPr>
            <p:cNvPr id="84" name="Рисунок 83" descr="Изображение выглядит как растение, цветок, лепесток, увуляр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9A0DEC0-77C6-DAD4-36B0-E8079F863D8D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6082"/>
            <a:stretch/>
          </p:blipFill>
          <p:spPr>
            <a:xfrm>
              <a:off x="3495246" y="11833024"/>
              <a:ext cx="1325777" cy="847409"/>
            </a:xfrm>
            <a:prstGeom prst="rect">
              <a:avLst/>
            </a:prstGeom>
          </p:spPr>
        </p:pic>
      </p:grpSp>
      <p:pic>
        <p:nvPicPr>
          <p:cNvPr id="23" name="Рисунок 22" descr="Изображение выглядит как багажник, зарисовка, рисунок, дере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10AB283-EC9C-DB44-C522-3C85DE40EFE7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4293" y="809363"/>
            <a:ext cx="4863442" cy="4863442"/>
          </a:xfrm>
          <a:prstGeom prst="rect">
            <a:avLst/>
          </a:prstGeom>
        </p:spPr>
      </p:pic>
      <p:pic>
        <p:nvPicPr>
          <p:cNvPr id="24" name="Рисунок 23" descr="Изображение выглядит как мультфильм, графическая вставка, Мультфильм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0DED958-97C1-E12F-6121-FB2D7E3FBA41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40" r="15160" b="-17969"/>
          <a:stretch/>
        </p:blipFill>
        <p:spPr>
          <a:xfrm>
            <a:off x="3885118" y="4049168"/>
            <a:ext cx="859673" cy="1105793"/>
          </a:xfrm>
          <a:prstGeom prst="ellipse">
            <a:avLst/>
          </a:prstGeom>
        </p:spPr>
      </p:pic>
      <p:pic>
        <p:nvPicPr>
          <p:cNvPr id="35" name="Рисунок 34" descr="Изображение выглядит как млекопитающее, верблюд, Верблюдовые, одногорбый верблюд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7FA0FEF-C921-5CA9-164B-17982746EE82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4295" t="1304" r="22547" b="-32302"/>
          <a:stretch/>
        </p:blipFill>
        <p:spPr>
          <a:xfrm>
            <a:off x="3051610" y="3840115"/>
            <a:ext cx="1743308" cy="1875730"/>
          </a:xfrm>
          <a:prstGeom prst="ellipse">
            <a:avLst/>
          </a:prstGeom>
        </p:spPr>
      </p:pic>
      <p:pic>
        <p:nvPicPr>
          <p:cNvPr id="111" name="Рисунок 110" descr="Изображение выглядит как вакуум, устройство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D19DEC4-818E-EBC4-18B9-7F5781E8F76B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80"/>
          <a:stretch/>
        </p:blipFill>
        <p:spPr>
          <a:xfrm flipH="1">
            <a:off x="3906574" y="2887117"/>
            <a:ext cx="1761378" cy="2692400"/>
          </a:xfrm>
          <a:prstGeom prst="rect">
            <a:avLst/>
          </a:prstGeom>
        </p:spPr>
      </p:pic>
      <p:pic>
        <p:nvPicPr>
          <p:cNvPr id="109" name="Рисунок 108" descr="Изображение выглядит как зарисовка, иллюстрация, рисунок, графическая вста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A9AEEFC-F502-0235-219E-7B761586B533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593"/>
          <a:stretch/>
        </p:blipFill>
        <p:spPr>
          <a:xfrm>
            <a:off x="1468493" y="988145"/>
            <a:ext cx="3326677" cy="4658744"/>
          </a:xfrm>
          <a:prstGeom prst="rect">
            <a:avLst/>
          </a:prstGeom>
        </p:spPr>
      </p:pic>
      <p:pic>
        <p:nvPicPr>
          <p:cNvPr id="122" name="Рисунок 121" descr="Изображение выглядит как музыкальный инструмен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1BDBED4-2E79-76E4-B4A3-21F9E298BD2D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570"/>
          <a:stretch/>
        </p:blipFill>
        <p:spPr>
          <a:xfrm>
            <a:off x="4427225" y="3463253"/>
            <a:ext cx="1428747" cy="2183636"/>
          </a:xfrm>
          <a:prstGeom prst="rect">
            <a:avLst/>
          </a:prstGeom>
        </p:spPr>
      </p:pic>
      <p:pic>
        <p:nvPicPr>
          <p:cNvPr id="123" name="Рисунок 122" descr="Изображение выглядит как вакуум, устройство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B05BEC2-D23A-3B9A-5877-635CCE204849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58" r="-1"/>
          <a:stretch/>
        </p:blipFill>
        <p:spPr>
          <a:xfrm flipH="1">
            <a:off x="3904930" y="2881926"/>
            <a:ext cx="2357007" cy="2692400"/>
          </a:xfrm>
          <a:prstGeom prst="rect">
            <a:avLst/>
          </a:prstGeom>
        </p:spPr>
      </p:pic>
      <p:grpSp>
        <p:nvGrpSpPr>
          <p:cNvPr id="105" name="Группа 104">
            <a:extLst>
              <a:ext uri="{FF2B5EF4-FFF2-40B4-BE49-F238E27FC236}">
                <a16:creationId xmlns:a16="http://schemas.microsoft.com/office/drawing/2014/main" id="{7392F2D9-494B-004A-3932-2DBAB989C8DC}"/>
              </a:ext>
            </a:extLst>
          </p:cNvPr>
          <p:cNvGrpSpPr/>
          <p:nvPr/>
        </p:nvGrpSpPr>
        <p:grpSpPr>
          <a:xfrm>
            <a:off x="1186828" y="531397"/>
            <a:ext cx="5968641" cy="4941285"/>
            <a:chOff x="1212184" y="24730"/>
            <a:chExt cx="5968641" cy="4941285"/>
          </a:xfrm>
        </p:grpSpPr>
        <p:pic>
          <p:nvPicPr>
            <p:cNvPr id="69" name="Рисунок 68" descr="Изображение выглядит как Красочность, искусство, картина, радуг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6E1A48F-B661-69A2-C3E5-193650B4AD52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2184" y="24730"/>
              <a:ext cx="5968641" cy="4343023"/>
            </a:xfrm>
            <a:prstGeom prst="rect">
              <a:avLst/>
            </a:prstGeom>
          </p:spPr>
        </p:pic>
        <p:pic>
          <p:nvPicPr>
            <p:cNvPr id="71" name="Рисунок 70" descr="Изображение выглядит как качели, детская площадка, Уличная игровая площад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5E42394-F1A3-BFD4-18B3-CA24FD6570E3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BEBA8EAE-BF5A-486C-A8C5-ECC9F3942E4B}">
                  <a14:imgProps xmlns:a14="http://schemas.microsoft.com/office/drawing/2010/main">
                    <a14:imgLayer r:embed="rId32">
                      <a14:imgEffect>
                        <a14:backgroundRemoval t="9375" b="86111" l="31641" r="68750">
                          <a14:foregroundMark x1="68750" y1="60243" x2="68359" y2="64236"/>
                          <a14:foregroundMark x1="64453" y1="29167" x2="64258" y2="48958"/>
                          <a14:foregroundMark x1="64063" y1="44444" x2="61914" y2="59549"/>
                          <a14:foregroundMark x1="60352" y1="54340" x2="52930" y2="71875"/>
                          <a14:foregroundMark x1="52539" y1="59549" x2="37109" y2="8611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259" t="16899" r="27157" b="16841"/>
            <a:stretch/>
          </p:blipFill>
          <p:spPr>
            <a:xfrm flipH="1">
              <a:off x="3532392" y="2295524"/>
              <a:ext cx="1412069" cy="2309103"/>
            </a:xfrm>
            <a:prstGeom prst="roundRect">
              <a:avLst>
                <a:gd name="adj" fmla="val 28809"/>
              </a:avLst>
            </a:prstGeom>
          </p:spPr>
        </p:pic>
        <p:pic>
          <p:nvPicPr>
            <p:cNvPr id="93" name="Рисунок 92" descr="Изображение выглядит как мультфильм, графическая вставка, Мультфильм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EC87FF1-D9CD-AC9F-D637-BB1B8021A7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08214" y="2707886"/>
              <a:ext cx="2258129" cy="2258129"/>
            </a:xfrm>
            <a:prstGeom prst="rect">
              <a:avLst/>
            </a:prstGeom>
          </p:spPr>
        </p:pic>
      </p:grpSp>
      <p:grpSp>
        <p:nvGrpSpPr>
          <p:cNvPr id="103" name="Группа 102">
            <a:extLst>
              <a:ext uri="{FF2B5EF4-FFF2-40B4-BE49-F238E27FC236}">
                <a16:creationId xmlns:a16="http://schemas.microsoft.com/office/drawing/2014/main" id="{E348F279-A8AA-4A1E-2B4F-3EAA78E907F1}"/>
              </a:ext>
            </a:extLst>
          </p:cNvPr>
          <p:cNvGrpSpPr/>
          <p:nvPr/>
        </p:nvGrpSpPr>
        <p:grpSpPr>
          <a:xfrm>
            <a:off x="2584255" y="2136537"/>
            <a:ext cx="3219436" cy="3621866"/>
            <a:chOff x="13645265" y="1683571"/>
            <a:chExt cx="3678988" cy="4138862"/>
          </a:xfrm>
        </p:grpSpPr>
        <p:pic>
          <p:nvPicPr>
            <p:cNvPr id="99" name="Рисунок 98" descr="Изображение выглядит как качели, детская площадка, Уличная игровая площад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D9AE6A8-ECAD-FCE0-E5D9-C6B845B3B80C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3645265" y="1683571"/>
              <a:ext cx="3678988" cy="4138862"/>
            </a:xfrm>
            <a:prstGeom prst="rect">
              <a:avLst/>
            </a:prstGeom>
          </p:spPr>
        </p:pic>
        <p:pic>
          <p:nvPicPr>
            <p:cNvPr id="101" name="Рисунок 100" descr="Изображение выглядит как мультфильм, графическая вставка, Мультфильм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02D62C4-950D-C5E5-4A48-83011C4EE048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01873" y="2657399"/>
              <a:ext cx="2952437" cy="2952437"/>
            </a:xfrm>
            <a:prstGeom prst="rect">
              <a:avLst/>
            </a:prstGeom>
          </p:spPr>
        </p:pic>
      </p:grp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AB73FDF-2AF5-FBEA-CD1B-0A1C8E0E8090}"/>
              </a:ext>
            </a:extLst>
          </p:cNvPr>
          <p:cNvPicPr>
            <a:picLocks noChangeAspect="1"/>
          </p:cNvPicPr>
          <p:nvPr/>
        </p:nvPicPr>
        <p:blipFill rotWithShape="1"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0" t="11936" r="11513" b="12448"/>
          <a:stretch/>
        </p:blipFill>
        <p:spPr>
          <a:xfrm>
            <a:off x="2227264" y="1187873"/>
            <a:ext cx="3989767" cy="3819700"/>
          </a:xfrm>
          <a:prstGeom prst="rect">
            <a:avLst/>
          </a:prstGeom>
        </p:spPr>
      </p:pic>
      <p:pic>
        <p:nvPicPr>
          <p:cNvPr id="204" name="Picture 203" descr="image.png"/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7834488" y="2987690"/>
            <a:ext cx="2343150" cy="3590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697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E9062A5E-3C6D-4DC6-8706-FA96C0FE1D2F}"/>
</file>

<file path=customXml/itemProps2.xml><?xml version="1.0" encoding="utf-8"?>
<ds:datastoreItem xmlns:ds="http://schemas.openxmlformats.org/officeDocument/2006/customXml" ds:itemID="{A4FCA689-FF7A-40FE-B9F0-FF66D8DE3215}"/>
</file>

<file path=customXml/itemProps3.xml><?xml version="1.0" encoding="utf-8"?>
<ds:datastoreItem xmlns:ds="http://schemas.openxmlformats.org/officeDocument/2006/customXml" ds:itemID="{4B5109CB-0A7C-4D11-9049-56C47EE58B53}"/>
</file>

<file path=docProps/app.xml><?xml version="1.0" encoding="utf-8"?>
<Properties xmlns="http://schemas.openxmlformats.org/officeDocument/2006/extended-properties" xmlns:vt="http://schemas.openxmlformats.org/officeDocument/2006/docPropsVTypes">
  <TotalTime>176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11</cp:revision>
  <dcterms:created xsi:type="dcterms:W3CDTF">2025-02-17T12:03:00Z</dcterms:created>
  <dcterms:modified xsi:type="dcterms:W3CDTF">2025-02-17T15:23:44Z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