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6284D-7947-4CF8-BCC0-2823C35FE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1379EB-F2CD-4F10-9959-E76F6C7A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6794-F668-4BF2-8A61-2D340FC1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F8B5F-9108-4AA8-9F27-648304E4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36621-7CC8-448B-8914-6C4BD105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37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0ECF0-A4A9-4056-BC02-2B9B87A8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42E6A-C5C3-4E24-974F-C550A9E4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6C00A-5DDA-4E6F-853C-DA491354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79953-DC6C-4AB9-A9CD-BC921E7F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3FD9E-2821-43D7-91E7-24BBC4A9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35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2538C-7277-4242-8EED-2BEC96E12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45815-9498-4F18-9FA1-3058FE56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CFB24-5D0D-4B08-9537-DB41E487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75513-E22C-457E-B6DA-DB322923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970A8-AE8B-4A6D-891F-F520AEF9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728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52166-C8D0-48DB-858D-0EB299CD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EDF02-69FA-4167-BB69-D777BDBF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690E3-DC3E-434D-9EC5-B15C455F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77F03-1C7A-42C5-AB11-B6ECA03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43D3E-9AFE-4BC6-96CD-E6F9E89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65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D96C-B75B-4004-BAA6-56B1340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BD17C-DF35-4C5A-BC79-3092C99E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D71C4-6B96-4B23-976B-821A4803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4FB3A-C578-45EE-9731-391DF50F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84DEC-0AAD-44FD-8794-06137CB5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39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B8821-6AB5-4D6F-8F0D-CF6F5AE6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65A7D-CFB3-46FE-B7B0-67ADC8F6E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74F24-AC12-44A6-863E-26C0AA01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69DF2-C877-40F6-89FF-29D5920A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1F4CE1-A75A-4FB5-8CC1-B855458B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276FC-0E33-4616-9D9C-438C7A6B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92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AF524-1ED7-4F55-92B5-2DCC0018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45CAC-368C-445D-B7A4-3A343649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8F6AD-17C3-4E06-BC7A-502066B5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4A50F2-9E49-486E-9293-7021F351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32E06-A054-4121-A39B-9E6E1E4EC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334242-0141-449B-AFC2-3DACFC6A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E78E95-042A-440C-A70C-B4291CBE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F75CFC-3E9F-4532-BF0B-095CC98C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5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A398-3F5D-43D4-92B7-BD37EBAD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9136BB-B451-472C-8A81-FA7AE587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E06E15-10CD-4D43-A430-8675C464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D1A7D-508C-4399-AC4F-A3CE37B2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13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E8E70A-62F8-46D5-B658-EA533343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8E55F0-52A2-404A-92EC-819A7D38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C15938-4CDC-4906-A3D8-80293C77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5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31D7A-600B-45CA-B3DA-B7501C36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27917-2ABB-4EE9-8CFC-6964D4E7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399048-242F-4EFE-8222-F85D5124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F2DE47-315E-4AF6-A2CC-52E85E19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EADAA-1487-4C07-A6AE-A55A06D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205F5-83D6-4BE8-9AF1-DFE9D571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6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1E29F-4DFC-4EF1-A383-E897F5B7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33DD47-64A6-4627-9ECD-4CD80DA89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6159F-4509-4648-8AD6-2E55CA91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674460-FDB7-4F86-AB14-1CFC3AA1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1F508-1C74-47D5-9013-82776922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22221D-614A-420C-BF6C-847250F9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9131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DC08-11C7-4C68-93F1-77439C81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486AB-B4EA-4CAE-AFD4-D6F5E5CA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BA41C-4907-4F4F-B8B3-264A0832D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8698-AAD5-4B5F-935A-2EA4AA1E91C4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5DF7D-8EB1-43B5-B060-C8BE93214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C66DE-2673-46F4-A279-840E0783B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6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D6565-8AA5-42D1-8EE3-C9CE7727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D8C2CA-23B2-4AFC-B590-11AA84B4E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823" l="4750" r="48909">
                        <a14:foregroundMark x1="19255" y1="88824" x2="7702" y2="97097"/>
                        <a14:foregroundMark x1="11938" y1="91872" x2="14121" y2="98113"/>
                        <a14:foregroundMark x1="35430" y1="94775" x2="39409" y2="98113"/>
                        <a14:foregroundMark x1="42105" y1="92888" x2="45828" y2="71553"/>
                        <a14:foregroundMark x1="48909" y1="66328" x2="46727" y2="69811"/>
                      </a14:backgroundRemoval>
                    </a14:imgEffect>
                  </a14:imgLayer>
                </a14:imgProps>
              </a:ext>
            </a:extLst>
          </a:blip>
          <a:srcRect r="49474"/>
          <a:stretch/>
        </p:blipFill>
        <p:spPr>
          <a:xfrm>
            <a:off x="1135249" y="1166294"/>
            <a:ext cx="4632656" cy="55400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B496E5-B85D-4D57-820D-F6ABE35B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247">
            <a:off x="4348967" y="244053"/>
            <a:ext cx="1812536" cy="19081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77C8376-D7BB-4B2D-8655-BB666AA54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8" y="445607"/>
            <a:ext cx="1543878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470CC58-F4D7-4D0D-A222-3193146D33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014" b="19381"/>
          <a:stretch/>
        </p:blipFill>
        <p:spPr>
          <a:xfrm>
            <a:off x="4161781" y="233859"/>
            <a:ext cx="2256557" cy="183013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901ED4-D24F-4FEB-8871-DD0CC17580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48" y="501784"/>
            <a:ext cx="1556035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2D49B7-1D26-401C-887E-5526F9D1F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40" y="66276"/>
            <a:ext cx="2165298" cy="21652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75CC4F-9B05-4807-BE8F-7314D81A77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0580" y="233859"/>
            <a:ext cx="1797505" cy="170268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8DCA66-81C6-48B3-98AF-FDB20EAD64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72266" y1="86426" x2="72266" y2="84082"/>
                        <a14:backgroundMark x1="62695" y1="86816" x2="55176" y2="90039"/>
                        <a14:backgroundMark x1="44824" y1="85645" x2="40430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35">
            <a:off x="4140649" y="-54632"/>
            <a:ext cx="2279664" cy="227966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93812E-904E-4DAB-9265-F6E8A3A833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97" y="138445"/>
            <a:ext cx="1797505" cy="179750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984171-794F-4529-8AE1-F46AD1ADF9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5997" y="190212"/>
            <a:ext cx="1810669" cy="18899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3" name="подарок Рисунок 21">
            <a:extLst>
              <a:ext uri="{FF2B5EF4-FFF2-40B4-BE49-F238E27FC236}">
                <a16:creationId xmlns:a16="http://schemas.microsoft.com/office/drawing/2014/main" id="{E22B6019-E3C7-43D4-B1EB-940D31C8E11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E3C06-965F-4CD8-986C-0D656545AC3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73" b="89746" l="12012" r="60645">
                        <a14:foregroundMark x1="60742" y1="44238" x2="55371" y2="45605"/>
                        <a14:foregroundMark x1="45605" y1="89746" x2="45605" y2="83594"/>
                        <a14:foregroundMark x1="47266" y1="83789" x2="46875" y2="84766"/>
                        <a14:foregroundMark x1="47070" y1="85254" x2="50391" y2="85645"/>
                        <a14:foregroundMark x1="55176" y1="57227" x2="57617" y2="53223"/>
                        <a14:foregroundMark x1="54980" y1="53906" x2="52441" y2="52734"/>
                        <a14:foregroundMark x1="54785" y1="38281" x2="55371" y2="3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37978" b="5274"/>
          <a:stretch/>
        </p:blipFill>
        <p:spPr>
          <a:xfrm rot="252733" flipH="1">
            <a:off x="5271023" y="1830046"/>
            <a:ext cx="2528023" cy="4415454"/>
          </a:xfrm>
          <a:prstGeom prst="rect">
            <a:avLst/>
          </a:prstGeom>
        </p:spPr>
      </p:pic>
      <p:pic>
        <p:nvPicPr>
          <p:cNvPr id="5" name="Рисунок 4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3B98ABD-B314-0E52-F858-7CEAE5FE5E5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0" y="389430"/>
            <a:ext cx="1689322" cy="16893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B6FE44-9522-4B9A-8E4C-E9F504A94C7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91" y="-132769"/>
            <a:ext cx="2511242" cy="2511242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75964" y="2638865"/>
            <a:ext cx="3705224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2304 0.4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2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16211 0.281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4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0377 0.2476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238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04362 0.4384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192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0948 0.360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80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2024-08-14T21:31:41Z</dcterms:created>
  <dcterms:modified xsi:type="dcterms:W3CDTF">2024-11-26T09:36:07Z</dcterms:modified>
</cp:coreProperties>
</file>