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6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рисунок, мультфильм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58" y="3333340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959" y="2085582"/>
              <a:ext cx="1153913" cy="11539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67904"/>
            <a:ext cx="1235413" cy="1235413"/>
            <a:chOff x="6191252" y="567904"/>
            <a:chExt cx="1235413" cy="123541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умеранг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60" y="799424"/>
              <a:ext cx="1101105" cy="88088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85567"/>
            <a:ext cx="1235413" cy="1235413"/>
            <a:chOff x="4261081" y="4385567"/>
            <a:chExt cx="1235413" cy="12354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Натуральные продукты, производить, фрукт, Це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45" y="4497428"/>
              <a:ext cx="1093189" cy="10931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икроскоп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88" y="1610457"/>
              <a:ext cx="1108947" cy="1108947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732" y="4972671"/>
              <a:ext cx="1051218" cy="105121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476" y="3535644"/>
              <a:ext cx="1075119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53"/>
            <a:stretch/>
          </p:blipFill>
          <p:spPr>
            <a:xfrm>
              <a:off x="2815815" y="2338086"/>
              <a:ext cx="893845" cy="121534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61179"/>
            <a:ext cx="1287598" cy="1339785"/>
            <a:chOff x="2422062" y="961179"/>
            <a:chExt cx="1287598" cy="133978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Изображение выглядит как зеркал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9"/>
            <a:stretch/>
          </p:blipFill>
          <p:spPr>
            <a:xfrm>
              <a:off x="2715661" y="961179"/>
              <a:ext cx="993999" cy="1339785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98" y="520399"/>
            <a:ext cx="5342785" cy="5438192"/>
          </a:xfrm>
          <a:prstGeom prst="rect">
            <a:avLst/>
          </a:prstGeom>
        </p:spPr>
      </p:pic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AB46E194-19D6-43E8-BEF3-70B7E98F060E}"/>
              </a:ext>
            </a:extLst>
          </p:cNvPr>
          <p:cNvGrpSpPr/>
          <p:nvPr/>
        </p:nvGrpSpPr>
        <p:grpSpPr>
          <a:xfrm>
            <a:off x="3041709" y="5083779"/>
            <a:ext cx="1303456" cy="1303456"/>
            <a:chOff x="3830834" y="6101318"/>
            <a:chExt cx="1303456" cy="130345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1E89CDA8-1AF4-47E1-A242-BED6D260E12A}"/>
                </a:ext>
              </a:extLst>
            </p:cNvPr>
            <p:cNvSpPr/>
            <p:nvPr/>
          </p:nvSpPr>
          <p:spPr>
            <a:xfrm>
              <a:off x="3830834" y="614573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BFE724-EBBC-4048-9043-1FCD0949C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34" y="6101318"/>
              <a:ext cx="1303456" cy="1303456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72548C1-2045-46A9-9475-AF8C903AFFBE}"/>
              </a:ext>
            </a:extLst>
          </p:cNvPr>
          <p:cNvGrpSpPr/>
          <p:nvPr/>
        </p:nvGrpSpPr>
        <p:grpSpPr>
          <a:xfrm>
            <a:off x="4911033" y="3001605"/>
            <a:ext cx="1235413" cy="1235413"/>
            <a:chOff x="6766476" y="5243006"/>
            <a:chExt cx="1235413" cy="1235413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4343B7FD-A016-47ED-810E-50C578A525A7}"/>
                </a:ext>
              </a:extLst>
            </p:cNvPr>
            <p:cNvSpPr/>
            <p:nvPr/>
          </p:nvSpPr>
          <p:spPr>
            <a:xfrm>
              <a:off x="6766476" y="52430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C8ADFF-46B2-497E-89E6-5F9D598D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46" y="5282109"/>
              <a:ext cx="1177121" cy="1177121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D911B3F7-89E5-4FF2-BE0D-A3344CA7195C}"/>
              </a:ext>
            </a:extLst>
          </p:cNvPr>
          <p:cNvGrpSpPr/>
          <p:nvPr/>
        </p:nvGrpSpPr>
        <p:grpSpPr>
          <a:xfrm>
            <a:off x="7604051" y="622159"/>
            <a:ext cx="1235413" cy="1235413"/>
            <a:chOff x="6938563" y="4615626"/>
            <a:chExt cx="1235413" cy="1235413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35AAE5D-A4F0-4138-967C-2F7C7549F8C4}"/>
                </a:ext>
              </a:extLst>
            </p:cNvPr>
            <p:cNvSpPr/>
            <p:nvPr/>
          </p:nvSpPr>
          <p:spPr>
            <a:xfrm>
              <a:off x="6938563" y="461562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ABB56AE-7DD5-4B26-9308-8A186BD6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51" y="4666971"/>
              <a:ext cx="1132721" cy="1132721"/>
            </a:xfrm>
            <a:prstGeom prst="rect">
              <a:avLst/>
            </a:prstGeom>
          </p:spPr>
        </p:pic>
      </p:grp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19075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19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C2925-1AA2-49AF-A524-832D26A08015}"/>
</file>

<file path=customXml/itemProps2.xml><?xml version="1.0" encoding="utf-8"?>
<ds:datastoreItem xmlns:ds="http://schemas.openxmlformats.org/officeDocument/2006/customXml" ds:itemID="{640D4B52-BD3C-4C86-8EC4-B283557F3944}"/>
</file>

<file path=customXml/itemProps3.xml><?xml version="1.0" encoding="utf-8"?>
<ds:datastoreItem xmlns:ds="http://schemas.openxmlformats.org/officeDocument/2006/customXml" ds:itemID="{7A72F98C-873B-47CB-BEEE-265A26EC14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2025-01-23T10:53:29Z</dcterms:created>
  <dcterms:modified xsi:type="dcterms:W3CDTF">2025-02-01T20:34:43Z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