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3" autoAdjust="0"/>
    <p:restoredTop sz="94660"/>
  </p:normalViewPr>
  <p:slideViewPr>
    <p:cSldViewPr snapToGrid="0">
      <p:cViewPr varScale="1">
        <p:scale>
          <a:sx n="94" d="100"/>
          <a:sy n="94" d="100"/>
        </p:scale>
        <p:origin x="208" y="6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A1D21-7EA3-41BD-9DC8-E4D7F4FA3FAC}" type="datetimeFigureOut">
              <a:rPr lang="en-US" smtClean="0"/>
              <a:t>12/7/24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051FC-A851-4921-B315-7D58ED608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6502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A1D21-7EA3-41BD-9DC8-E4D7F4FA3FAC}" type="datetimeFigureOut">
              <a:rPr lang="en-US" smtClean="0"/>
              <a:t>12/7/24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051FC-A851-4921-B315-7D58ED608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72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A1D21-7EA3-41BD-9DC8-E4D7F4FA3FAC}" type="datetimeFigureOut">
              <a:rPr lang="en-US" smtClean="0"/>
              <a:t>12/7/24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051FC-A851-4921-B315-7D58ED608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7523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A1D21-7EA3-41BD-9DC8-E4D7F4FA3FAC}" type="datetimeFigureOut">
              <a:rPr lang="en-US" smtClean="0"/>
              <a:t>12/7/24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051FC-A851-4921-B315-7D58ED608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4491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A1D21-7EA3-41BD-9DC8-E4D7F4FA3FAC}" type="datetimeFigureOut">
              <a:rPr lang="en-US" smtClean="0"/>
              <a:t>12/7/24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051FC-A851-4921-B315-7D58ED608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4223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A1D21-7EA3-41BD-9DC8-E4D7F4FA3FAC}" type="datetimeFigureOut">
              <a:rPr lang="en-US" smtClean="0"/>
              <a:t>12/7/24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051FC-A851-4921-B315-7D58ED608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796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A1D21-7EA3-41BD-9DC8-E4D7F4FA3FAC}" type="datetimeFigureOut">
              <a:rPr lang="en-US" smtClean="0"/>
              <a:t>12/7/24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051FC-A851-4921-B315-7D58ED608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8714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A1D21-7EA3-41BD-9DC8-E4D7F4FA3FAC}" type="datetimeFigureOut">
              <a:rPr lang="en-US" smtClean="0"/>
              <a:t>12/7/24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051FC-A851-4921-B315-7D58ED608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28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A1D21-7EA3-41BD-9DC8-E4D7F4FA3FAC}" type="datetimeFigureOut">
              <a:rPr lang="en-US" smtClean="0"/>
              <a:t>12/7/24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051FC-A851-4921-B315-7D58ED608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0413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A1D21-7EA3-41BD-9DC8-E4D7F4FA3FAC}" type="datetimeFigureOut">
              <a:rPr lang="en-US" smtClean="0"/>
              <a:t>12/7/24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051FC-A851-4921-B315-7D58ED608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5959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A1D21-7EA3-41BD-9DC8-E4D7F4FA3FAC}" type="datetimeFigureOut">
              <a:rPr lang="en-US" smtClean="0"/>
              <a:t>12/7/24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051FC-A851-4921-B315-7D58ED608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7497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4A1D21-7EA3-41BD-9DC8-E4D7F4FA3FAC}" type="datetimeFigureOut">
              <a:rPr lang="en-US" smtClean="0"/>
              <a:t>12/7/24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F051FC-A851-4921-B315-7D58ED608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200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65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7162" y="2925188"/>
            <a:ext cx="5541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  <a:endParaRPr lang="en-US" sz="32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04830" y="2780671"/>
            <a:ext cx="5541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2.</a:t>
            </a:r>
            <a:endParaRPr lang="en-US" sz="32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48125" y="6156614"/>
            <a:ext cx="6742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4.</a:t>
            </a:r>
            <a:endParaRPr lang="en-US" sz="32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7162" y="6156615"/>
            <a:ext cx="5541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3.</a:t>
            </a:r>
            <a:endParaRPr lang="en-US" sz="32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35"/>
          <a:stretch/>
        </p:blipFill>
        <p:spPr>
          <a:xfrm>
            <a:off x="667905" y="98050"/>
            <a:ext cx="3257921" cy="31655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03477" y="2135765"/>
            <a:ext cx="1125424" cy="1125424"/>
          </a:xfrm>
          <a:prstGeom prst="rect">
            <a:avLst/>
          </a:prstGeom>
          <a:effectLst>
            <a:glow rad="67846">
              <a:schemeClr val="bg1">
                <a:alpha val="88000"/>
              </a:schemeClr>
            </a:glo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1143" b="1595"/>
          <a:stretch/>
        </p:blipFill>
        <p:spPr>
          <a:xfrm>
            <a:off x="659616" y="3509963"/>
            <a:ext cx="3228893" cy="32141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07"/>
          <a:stretch/>
        </p:blipFill>
        <p:spPr>
          <a:xfrm>
            <a:off x="5086174" y="140550"/>
            <a:ext cx="3276689" cy="32076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1080" y="2108936"/>
            <a:ext cx="1187224" cy="1187224"/>
          </a:xfrm>
          <a:prstGeom prst="rect">
            <a:avLst/>
          </a:prstGeom>
          <a:effectLst>
            <a:glow rad="46435">
              <a:schemeClr val="bg1"/>
            </a:glo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2587" y="5526124"/>
            <a:ext cx="1260980" cy="1260980"/>
          </a:xfrm>
          <a:prstGeom prst="rect">
            <a:avLst/>
          </a:prstGeom>
          <a:effectLst>
            <a:glow rad="31988">
              <a:schemeClr val="tx1"/>
            </a:glo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" b="740"/>
          <a:stretch/>
        </p:blipFill>
        <p:spPr>
          <a:xfrm>
            <a:off x="5115773" y="3488732"/>
            <a:ext cx="3181758" cy="31989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80365" y="5370155"/>
            <a:ext cx="1331270" cy="1331270"/>
          </a:xfrm>
          <a:prstGeom prst="rect">
            <a:avLst/>
          </a:prstGeom>
          <a:effectLst>
            <a:glow rad="31552">
              <a:schemeClr val="tx1"/>
            </a:glow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6161" y="1330885"/>
            <a:ext cx="4610491" cy="4756957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0" y="66455"/>
            <a:ext cx="1214276" cy="1130004"/>
          </a:xfrm>
          <a:prstGeom prst="rect">
            <a:avLst/>
          </a:prstGeom>
        </p:spPr>
      </p:pic>
      <p:pic>
        <p:nvPicPr>
          <p:cNvPr id="103" name="Picture 102" descr="imag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354291" y="3020291"/>
            <a:ext cx="3771900" cy="382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557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8" grpId="0"/>
      <p:bldP spid="9" grpId="0"/>
      <p:bldP spid="9" grpId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8</Words>
  <Application>Microsoft Macintosh PowerPoint</Application>
  <PresentationFormat>Широкоэкранный</PresentationFormat>
  <Paragraphs>4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Алина Макарова</dc:creator>
  <cp:lastModifiedBy>Марианна Сита</cp:lastModifiedBy>
  <cp:revision>4</cp:revision>
  <dcterms:created xsi:type="dcterms:W3CDTF">2024-12-02T20:14:01Z</dcterms:created>
  <dcterms:modified xsi:type="dcterms:W3CDTF">2024-12-07T21:55:39Z</dcterms:modified>
</cp:coreProperties>
</file>