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41"/>
            <a:ext cx="12192000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732443"/>
            <a:ext cx="2726280" cy="253477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547" y="870877"/>
            <a:ext cx="2010090" cy="2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015" y="1125558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50869" y="814719"/>
            <a:ext cx="2038601" cy="2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83" y="1168285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495748" y="613725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5812852" y="1956310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Таблица 5"/>
          <p:cNvGraphicFramePr>
            <a:graphicFrameLocks noGrp="1"/>
          </p:cNvGraphicFramePr>
          <p:nvPr/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4C1EA05-6AD4-E5E1-F8D9-73CD42613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99" y="1148790"/>
            <a:ext cx="1718502" cy="1718502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5014401" y="900572"/>
            <a:ext cx="2009087" cy="23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4A64E1-3863-0683-8BC7-6DD514F75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188085"/>
            <a:ext cx="1748397" cy="1748397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8545" y="846733"/>
            <a:ext cx="2084995" cy="24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4982341-B65D-65B5-B131-975E3C014A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302615"/>
            <a:ext cx="1696172" cy="1696172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72939" y="818242"/>
            <a:ext cx="2100060" cy="2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6" y="117824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858" y="861739"/>
            <a:ext cx="2021671" cy="2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08" y="1329173"/>
            <a:ext cx="1362770" cy="13627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47227" y="787253"/>
            <a:ext cx="2165039" cy="2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81" y="1251849"/>
            <a:ext cx="1599931" cy="1599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3768" y="808195"/>
            <a:ext cx="2028433" cy="23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1231071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58" y="378704"/>
            <a:ext cx="3185371" cy="32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1527037" y="5975026"/>
            <a:ext cx="611153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8376696" y="5995811"/>
            <a:ext cx="607013" cy="69878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5098" y="5956769"/>
            <a:ext cx="625437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83588" y="1271347"/>
            <a:ext cx="4029075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4336 0.6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2096 0.62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1.48148E-6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677 0.613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306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107 0.614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5808 0.6027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3013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638 0.6078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039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2604 0.6229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113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-0.12847 L 0.22045 0.6368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382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22357 0.5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2993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43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34062 0.62013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4166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2018 0.637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187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4212 L -0.05013 0.6289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854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2019 0.652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2639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33477 0.62083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34192 0.61643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2024-08-26T14:23:00Z</dcterms:created>
  <dcterms:modified xsi:type="dcterms:W3CDTF">2024-11-06T09:49:44Z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0829E168CAC642E7ADA0194A94E800C4_12</vt:lpwstr>
  </property>
  <property fmtid="{D5CDD505-2E9C-101B-9397-08002B2CF9AE}" pid="3" name="KSOProductBuildVer">
    <vt:lpwstr>1033-12.2.0.18283</vt:lpwstr>
  </property>
</Properties>
</file>