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2916" y="15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240" y="2097136"/>
            <a:ext cx="3005363" cy="4358008"/>
          </a:xfrm>
          <a:prstGeom prst="rect">
            <a:avLst/>
          </a:prstGeom>
        </p:spPr>
      </p:pic>
      <p:sp>
        <p:nvSpPr>
          <p:cNvPr id="8" name="Хмара 7"/>
          <p:cNvSpPr/>
          <p:nvPr/>
        </p:nvSpPr>
        <p:spPr>
          <a:xfrm>
            <a:off x="8075822" y="4354522"/>
            <a:ext cx="1018095" cy="555608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28308" y="3864693"/>
            <a:ext cx="1048603" cy="57917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697668">
            <a:off x="6446711" y="2430508"/>
            <a:ext cx="1048603" cy="57917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76911" y="2667521"/>
            <a:ext cx="1048603" cy="57917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9111" y="5765266"/>
            <a:ext cx="1054699" cy="58526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1381" y="2968887"/>
            <a:ext cx="1054699" cy="58526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91808" y="3243932"/>
            <a:ext cx="1054699" cy="58526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4741">
            <a:off x="2267714" y="4067831"/>
            <a:ext cx="1532993" cy="134543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267" y="3820735"/>
            <a:ext cx="1530430" cy="1530430"/>
          </a:xfrm>
          <a:prstGeom prst="rect">
            <a:avLst/>
          </a:prstGeom>
        </p:spPr>
      </p:pic>
      <p:pic>
        <p:nvPicPr>
          <p:cNvPr id="80" name="Picture 79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2235" y="2909570"/>
            <a:ext cx="2190750" cy="3343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07 0.0378315 C -0.00873 0.0396815 -0.00638 0.0417615 -0.00391 0.0433815 C -0.00209 0.0445415 0.00247 0.0457015 0.00403 0.0461615 C 0.00508 0.0475515 0.00612 0.0494015 0.00716 0.0505615 C 0.00794 0.0512515 0.00885 0.0514815 0.00963 0.0519515 C 0.01172 0.0533415 0.01393 0.0542615 0.01601 0.0561115 C 0.01719 0.0572715 0.0181 0.0591215 0.01914 0.0605115 C 0.02252 0.0642215 0.02291 0.0635215 0.02721 0.0646815 C 0.03164 0.0700015 0.02838 0.0667615 0.03672 0.0702315 C 0.03893 0.0711615 0.04101 0.0723215 0.0431 0.0732415 C 0.04583 0.0741715 0.04844 0.0753315 0.05104 0.0760215 C 0.05482 0.0769515 0.05859 0.0771815 0.06224 0.0788015 C 0.0651 0.0801915 0.0664 0.0808815 0.0694 0.0818115 C 0.07096 0.0820415 0.07799 0.0836615 0.07982 0.0845915 C 0.08151 0.0852815 0.08294 0.0866715 0.08463 0.0873615 C 0.08568 0.0878315 0.09049 0.0894515 0.0918 0.0901415 C 0.09297 0.0908415 0.09388 0.0919915 0.09505 0.0931515 C 0.09557 0.0945415 0.0957 0.0963915 0.09661 0.0973215 C 0.09987 0.100561 0.10403 0.101721 0.10781 0.102871 C 0.10885 0.104491 0.10976 0.106111 0.11094 0.107271 C 0.11185 0.108201 0.11588 0.109821 0.11653 0.110051 C 0.11732 0.110971 0.1181 0.112131 0.11888 0.112831 C 0.12187 0.115371 0.12695 0.115371 0.1293 0.115841 C 0.13138 0.116071 0.13359 0.116761 0.13568 0.117221 C 0.13646 0.118151 0.13724 0.119311 0.13802 0.120001 C 0.14245 0.123471 0.14258 0.122321 0.14687 0.124171 C 0.14765 0.124631 0.14844 0.125331 0.14922 0.125791 C 0.15104 0.126721 0.15299 0.127641 0.15482 0.128571 C 0.15963 0.130651 0.1612 0.130191 0.1668 0.131341 C 0.1694 0.131811 0.1737 0.132971 0.17643 0.134121 C 0.17721 0.134591 0.17799 0.135511 0.17877 0.135511 C 0.18164 0.136441 0.18463 0.136671 0.1875 0.137131 C 0.19258 0.140601 0.19466 0.142462 0.20117 0.144081 C 0.20351 0.144771 0.20807 0.145701 0.21068 0.146851 C 0.21237 0.147781 0.2138 0.148941 0.21549 0.149861 C 0.21732 0.150791 0.21914 0.151721 0.22109 0.152641 C 0.2237 0.154032 0.22956 0.156341 0.23138 0.156811 C 0.23307 0.157501 0.23463 0.157731 0.2362 0.158201 C 0.24765 0.162362 0.22747 0.156341 0.24505 0.161212 C 0.24661 0.161671 0.24818 0.162362 0.24974 0.162591 C 0.25807 0.163751 0.26627 0.164451 0.27448 0.165371 C 0.29674 0.168151 0.272 0.165371 0.28971 0.168151 C 0.31055 0.171621 0.29271 0.167921 0.30729 0.171161 L 0.31445 0.175331 C 0.31523 0.175791 0.31601 0.176481 0.3168 0.176721 L 0.32318 0.178101 C 0.32617 0.178801 0.32903 0.179031 0.3319 0.179491 C 0.33437 0.179961 0.33672 0.180651 0.33919 0.181111 L 0.37422 0.179491 C 0.37539 0.179491 0.37851 0.178101 0.37747 0.178101 C 0.3737 0.178101 0.37005 0.179031 0.36627 0.179491 C 0.36497 0.179961 0.36354 0.180191 0.36224 0.181111 C 0.36081 0.182041 0.35976 0.184591 0.35833 0.185282 C 0.35521 0.186671 0.35195 0.186211 0.3487 0.186671 C 0.34713 0.187591 0.34557 0.188751 0.34388 0.189452 C 0.33672 0.192691 0.33685 0.192922 0.32877 0.195231 C 0.32669 0.195701 0.32448 0.196392 0.32239 0.196621 C 0.31732 0.197321 0.31224 0.197551 0.30729 0.198011 C 0.30638 0.198472 0.3056 0.198941 0.30482 0.199401 C 0.30221 0.200791 0.30039 0.201251 0.29765 0.202411 C 0.28568 0.200791 0.2737 0.200331 0.26172 0.198011 C 0.26081 0.197781 0.26002 0.196392 0.25937 0.195231 C 0.25872 0.194081 0.25833 0.192462 0.25781 0.190841 L 0.3168 0.188062 C 0.32005 0.187831 0.32318 0.187131 0.32643 0.186671 C 0.33203 0.185741 0.33594 0.185051 0.34153 0.183892 C 0.34232 0.183431 0.3431 0.182731 0.34388 0.182501 C 0.35247 0.179961 0.3487 0.182501 0.3543 0.179491 C 0.35508 0.179261 0.35586 0.178571 0.35664 0.178101 C 0.35781 0.177641 0.36094 0.176721 0.35989 0.176721 C 0.35534 0.176721 0.35091 0.177641 0.34635 0.178101 L 0.3375 0.181111 C 0.33646 0.181341 0.33541 0.181811 0.33437 0.182501 C 0.3332 0.183201 0.33229 0.185051 0.33112 0.185282 C 0.32695 0.186441 0.32265 0.186211 0.31836 0.186671 C 0.28971 0.185051 0.30091 0.185282 0.28489 0.185282 " pathEditMode="relative" rAng="0" ptsTypes="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00" y="8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125 0.17269 L 0.33125 0.17269 L 0.33763 0.16829 C 0.33841 0.16783 0.33919 0.16713 0.33997 0.1669 C 0.34153 0.16621 0.3431 0.16598 0.34479 0.16551 C 0.34557 0.16459 0.34635 0.16343 0.34713 0.16274 C 0.34818 0.16158 0.34948 0.16111 0.35039 0.15973 C 0.35104 0.1588 0.3513 0.15672 0.35195 0.15556 C 0.3526 0.1544 0.35351 0.15371 0.3543 0.15278 C 0.35924 0.13959 0.3513 0.15834 0.35989 0.14699 C 0.3612 0.14537 0.3612 0.1419 0.36224 0.13982 C 0.36289 0.13889 0.36393 0.13912 0.36471 0.13843 C 0.36549 0.13774 0.36627 0.13635 0.36706 0.13565 C 0.36784 0.13496 0.36875 0.13473 0.36953 0.13426 C 0.37122 0.13287 0.37539 0.12894 0.37669 0.12709 C 0.37786 0.12547 0.37851 0.12269 0.37982 0.12153 C 0.38099 0.12037 0.38255 0.12061 0.38385 0.12014 C 0.38411 0.11852 0.38398 0.1169 0.38463 0.11574 C 0.38528 0.11482 0.3862 0.11482 0.38698 0.11436 C 0.38854 0.11366 0.39023 0.11343 0.3918 0.11297 L 0.39661 0.10718 C 0.39739 0.10625 0.39818 0.1051 0.39896 0.1044 C 0.40208 0.10162 0.40312 0.10093 0.40612 0.09746 C 0.40729 0.09607 0.40833 0.09468 0.40937 0.09306 C 0.40989 0.09213 0.41028 0.09098 0.41094 0.09028 C 0.41328 0.0875 0.42148 0.08241 0.42213 0.08172 C 0.42318 0.08079 0.42435 0.07986 0.42526 0.07894 C 0.42864 0.07547 0.42682 0.07616 0.43086 0.07315 C 0.43242 0.07199 0.43411 0.07153 0.43568 0.07037 C 0.43789 0.06875 0.43997 0.06667 0.44206 0.06459 C 0.4431 0.06366 0.44427 0.06297 0.44531 0.06181 C 0.44609 0.06088 0.44674 0.05973 0.44765 0.05903 C 0.44844 0.05834 0.44935 0.05834 0.45 0.05764 C 0.45104 0.05672 0.45508 0.05139 0.4556 0.05047 C 0.45651 0.04931 0.45716 0.04746 0.45807 0.0463 C 0.46237 0.04074 0.46107 0.04653 0.46601 0.03774 C 0.46901 0.03241 0.46732 0.03403 0.47083 0.03195 C 0.47187 0.03056 0.47291 0.02894 0.47396 0.02778 C 0.475 0.02662 0.4763 0.02639 0.47721 0.025 C 0.47786 0.02385 0.47825 0.02199 0.47877 0.02061 C 0.47956 0.01875 0.48034 0.0169 0.48112 0.01505 C 0.48242 0.01227 0.48411 0.00949 0.48594 0.00787 C 0.48672 0.00718 0.4875 0.00695 0.48828 0.00649 C 0.48893 0.0051 0.48919 0.00324 0.48997 0.00232 C 0.49088 0.00116 0.49206 0.00162 0.4931 0.00093 C 0.49401 0.00024 0.49466 -0.00115 0.49557 -0.00208 C 0.49922 -0.01203 0.4944 -3.7037E-6 0.50026 -0.01041 C 0.5039 -0.01689 0.49961 -0.01342 0.5043 -0.0162 C 0.50508 -0.01759 0.50599 -0.01898 0.50664 -0.02037 C 0.50729 -0.02176 0.50755 -0.02361 0.50833 -0.02476 C 0.51055 -0.02824 0.51289 -0.03171 0.51549 -0.03472 C 0.51823 -0.03796 0.51849 -0.03773 0.52109 -0.04328 C 0.52383 -0.04884 0.52357 -0.05555 0.52903 -0.05879 L 0.53138 -0.06018 C 0.5319 -0.06157 0.53398 -0.06435 0.53307 -0.06435 C 0.53164 -0.06435 0.53099 -0.06111 0.52982 -0.06018 C 0.52695 -0.05787 0.52396 -0.05625 0.52109 -0.05463 C 0.51315 -0.05 0.5168 -0.05301 0.50989 -0.05023 C 0.50911 -0.05 0.50833 -0.0493 0.50742 -0.04884 C 0.49752 -0.04398 0.50416 -0.04791 0.4987 -0.04467 C 0.49765 -0.04328 0.49674 -0.0412 0.49557 -0.04027 C 0.49375 -0.03889 0.48463 -0.0375 0.48437 -0.0375 C 0.48307 -0.03726 0.48164 -0.03657 0.48034 -0.03611 C 0.47226 -0.03356 0.472 -0.03356 0.46523 -0.03171 C 0.46367 -0.03078 0.46211 -0.02963 0.46041 -0.02893 C 0.45885 -0.02824 0.45716 -0.02801 0.4556 -0.02754 C 0.44765 -0.025 0.45586 -0.02708 0.4444 -0.02476 C 0.44336 -0.02384 0.44232 -0.02291 0.44127 -0.02199 C 0.43997 -0.0206 0.43867 -0.01875 0.43724 -0.01759 C 0.43607 -0.01666 0.43463 -0.01666 0.43333 -0.0162 C 0.4293 -0.01458 0.42708 -0.01412 0.4237 -0.01203 C 0.4095 -0.00254 0.43047 -0.01643 0.41575 -0.00486 C 0.41471 -0.00416 0.41367 -0.00393 0.4125 -0.00347 C 0.41172 -0.00301 0.41094 -0.00254 0.41015 -0.00208 C 0.41094 -0.00347 0.41159 -0.00532 0.4125 -0.00625 C 0.41354 -0.00717 0.41471 -0.00717 0.41575 -0.00764 C 0.41653 -0.0081 0.41732 -0.00879 0.4181 -0.00902 C 0.42461 -0.01157 0.42916 -0.01088 0.43646 -0.01203 C 0.4418 -0.01273 0.44713 -0.01412 0.45247 -0.01481 C 0.45742 -0.01551 0.4625 -0.01574 0.46758 -0.0162 C 0.47109 -0.01666 0.47448 -0.01713 0.47799 -0.01759 C 0.47903 -0.01805 0.48008 -0.01875 0.48112 -0.01898 C 0.48385 -0.02014 0.4918 -0.02176 0.48919 -0.02199 L 0.42617 -0.02037 L 0.42617 -0.02037 " pathEditMode="relative" ptsTypes="AAAAAAAAAAAAAAAAAAAAAAAAAAAAAAAAAAAAAAAAAA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049 -0.03865 L 0.44049 -0.03865 C 0.4319 -0.03935 0.42344 -0.03935 0.41484 -0.04027 C 0.41354 -0.04027 0.41224 -0.0412 0.41094 -0.04166 C 0.40742 -0.04259 0.40403 -0.04351 0.40052 -0.04444 C 0.39479 -0.04791 0.40195 -0.04375 0.39492 -0.04722 C 0.39414 -0.04768 0.39336 -0.04838 0.39258 -0.04861 C 0.39127 -0.0493 0.38984 -0.04953 0.38854 -0.05023 C 0.38698 -0.05092 0.38541 -0.05231 0.38372 -0.05301 C 0.38216 -0.0537 0.3806 -0.0537 0.37903 -0.05439 C 0.37812 -0.05463 0.37734 -0.05532 0.37656 -0.05578 C 0.37448 -0.05717 0.37239 -0.05902 0.37018 -0.06018 C 0.3681 -0.06111 0.36601 -0.06134 0.3638 -0.06157 C 0.35638 -0.06226 0.34896 -0.0625 0.34153 -0.06296 C 0.33906 -0.06389 0.33672 -0.06527 0.33437 -0.06574 C 0.32982 -0.06666 0.32526 -0.06643 0.3207 -0.06713 C 0.31888 -0.06759 0.31706 -0.06805 0.31523 -0.06851 C 0.31393 -0.06944 0.31041 -0.07222 0.30885 -0.07291 C 0.30221 -0.07592 0.30729 -0.07291 0.30156 -0.07569 C 0.30078 -0.07615 0.3 -0.07662 0.29922 -0.07708 C 0.29791 -0.07801 0.29661 -0.07939 0.29518 -0.08009 C 0.29284 -0.08101 0.29049 -0.08101 0.28802 -0.08148 C 0.28971 -0.08194 0.29127 -0.0824 0.29284 -0.08287 C 0.29544 -0.08379 0.30078 -0.08564 0.30078 -0.08564 C 0.30456 -0.09027 0.30234 -0.08796 0.30794 -0.09143 C 0.32969 -0.10416 0.31107 -0.09421 0.36627 -0.0956 C 0.36862 -0.09606 0.37109 -0.09629 0.37344 -0.09699 C 0.38737 -0.10162 0.37291 -0.09838 0.38216 -0.10139 C 0.38398 -0.10185 0.38594 -0.10208 0.38776 -0.10277 C 0.38997 -0.10347 0.39127 -0.10439 0.39336 -0.10555 C 0.38932 -0.1081 0.38906 -0.10856 0.38294 -0.10833 L 0.28333 -0.10555 C 0.29349 -0.09652 0.27396 -0.11342 0.29844 -0.09699 C 0.30885 -0.09004 0.30208 -0.09328 0.3168 -0.09143 C 0.33932 -0.08819 0.31028 -0.09004 0.35664 -0.09004 L 0.35664 -0.09004 L 0.35664 -0.09004 " pathEditMode="relative" ptsTypes="AAAAAAAAAAAAAAAAAAAAAAAAAAAAAAAAAAAAA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068 -0.11111 L 0.36068 -0.11111 C 0.3612 -0.11782 0.36185 -0.12453 0.36224 -0.13101 C 0.36237 -0.13287 0.36289 -0.15856 0.3638 -0.16504 C 0.36406 -0.16713 0.3651 -0.16875 0.36549 -0.17083 C 0.36849 -0.18703 0.36523 -0.17754 0.36862 -0.18634 C 0.36888 -0.1875 0.37044 -0.19583 0.37018 -0.19629 C 0.3694 -0.19838 0.36758 -0.19722 0.36627 -0.19768 C 0.33151 -0.19444 0.36653 -0.19907 0.34388 -0.19351 C 0.34075 -0.19282 0.3375 -0.19282 0.33424 -0.19213 C 0.32982 -0.1912 0.32526 -0.19027 0.3207 -0.18935 C 0.32018 -0.18842 0.31992 -0.1868 0.31914 -0.18634 C 0.31601 -0.18495 0.30638 -0.18356 0.3095 -0.18356 L 0.37734 -0.18495 C 0.39075 -0.19097 0.37721 -0.18541 0.38932 -0.18935 C 0.39049 -0.18958 0.39362 -0.19143 0.39258 -0.19074 C 0.39023 -0.18912 0.38789 -0.18703 0.38541 -0.18634 C 0.3793 -0.18472 0.36706 -0.18356 0.36706 -0.18356 C 0.3556 -0.17546 0.36562 -0.18171 0.33984 -0.17801 C 0.3168 -0.17453 0.34778 -0.17847 0.33034 -0.175 C 0.32656 -0.1743 0.32291 -0.17407 0.31914 -0.17361 L 0.31432 -0.17222 C 0.31068 -0.17129 0.29935 -0.16921 0.30312 -0.16944 C 0.35026 -0.17083 0.33242 -0.17083 0.35664 -0.17083 L 0.35664 -0.17083 " pathEditMode="relative" ptsTypes="AAAAAAAAAAAAAAAAAAAAAAAAA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956 -0.18634 L 0.32956 -0.18634 C 0.31601 -0.18379 0.32291 -0.18379 0.30325 -0.19051 C 0.30247 -0.19097 0.30169 -0.19143 0.30091 -0.19213 C 0.28945 -0.20231 0.30169 -0.19351 0.28815 -0.20347 C 0.28607 -0.20486 0.28385 -0.20648 0.28177 -0.20764 C 0.27565 -0.21111 0.26341 -0.21759 0.26341 -0.21759 C 0.24844 -0.23773 0.25963 -0.22083 0.30403 -0.22338 C 0.30599 -0.22338 0.30781 -0.22453 0.30963 -0.22476 C 0.31393 -0.22546 0.31823 -0.22569 0.32239 -0.22615 C 0.32591 -0.22708 0.32943 -0.22777 0.33281 -0.22893 C 0.3345 -0.22963 0.33932 -0.23171 0.33763 -0.23171 L 0.23463 -0.22754 C 0.22747 -0.2199 0.22682 -0.22152 0.24427 -0.21759 C 0.25026 -0.2162 0.25651 -0.21643 0.26263 -0.2162 L 0.29609 -0.21481 C 0.31068 -0.21273 0.30299 -0.21342 0.31927 -0.21342 L 0.31445 -0.21342 " pathEditMode="relative" ptsTypes="AAAAAAAAAAAAAAAAAA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807 -0.23865 L 0.30807 -0.23865 C 0.36823 -0.26203 0.30026 -0.23726 0.33594 -0.24722 C 0.33672 -0.24745 0.37773 -0.26111 0.38776 -0.26296 C 0.3931 -0.26389 0.39844 -0.26365 0.40377 -0.26435 C 0.45065 -0.27106 0.4056 -0.26759 0.45807 -0.27014 C 0.46068 -0.27106 0.46875 -0.27268 0.46601 -0.27291 C 0.45364 -0.27384 0.44219 -0.27199 0.43008 -0.27014 C 0.42747 -0.26921 0.42474 -0.26875 0.42213 -0.26713 C 0.42122 -0.26666 0.4207 -0.26458 0.41979 -0.26435 C 0.41185 -0.26273 0.40299 -0.26782 0.39583 -0.26157 C 0.38906 -0.25555 0.41068 -0.2625 0.4181 -0.26296 C 0.43789 -0.26759 0.47018 -0.28449 0.4931 -0.27014 C 0.49518 -0.26875 0.48893 -0.26759 0.48672 -0.26713 C 0.47135 -0.26527 0.45586 -0.26435 0.44049 -0.26296 C 0.43867 -0.2625 0.43672 -0.2618 0.43489 -0.26157 C 0.42291 -0.25995 0.41094 -0.26018 0.39896 -0.25717 C 0.397 -0.25671 0.4026 -0.25463 0.40456 -0.25439 C 0.41198 -0.2537 0.4194 -0.25439 0.42695 -0.25439 L 0.42695 -0.25439 " pathEditMode="relative" ptsTypes="AAAAAAAAAAAAAAAAAAAA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057 -0.27847 L 0.42057 -0.27847 C 0.38997 -0.28773 0.41927 -0.27986 0.34948 -0.28426 C 0.34791 -0.28426 0.34635 -0.28518 0.34479 -0.28564 C 0.34049 -0.28703 0.3362 -0.28889 0.33203 -0.29004 C 0.32877 -0.29074 0.32552 -0.29074 0.32239 -0.29143 C 0.31979 -0.29189 0.31706 -0.29213 0.31445 -0.29282 C 0.31302 -0.29305 0.31172 -0.29375 0.31041 -0.29421 C 0.30625 -0.29537 0.30195 -0.29606 0.29765 -0.29699 C 0.29713 -0.29791 0.29674 -0.29953 0.29609 -0.29976 C 0.29349 -0.30092 0.28541 -0.30139 0.28815 -0.30139 C 0.29232 -0.30139 0.29661 -0.30046 0.30091 -0.29976 C 0.30351 -0.29884 0.30612 -0.29768 0.30885 -0.29699 C 0.31614 -0.29537 0.33372 -0.29444 0.33841 -0.29421 C 0.35 -0.29467 0.36172 -0.29467 0.37344 -0.2956 C 0.37435 -0.2956 0.37187 -0.29699 0.37109 -0.29699 L 0.26341 -0.29838 C 0.25924 -0.30578 0.2612 -0.30092 0.27213 -0.30277 C 0.27422 -0.30301 0.27643 -0.30347 0.27851 -0.30416 C 0.28099 -0.30486 0.2832 -0.30671 0.28568 -0.30694 C 0.2931 -0.30764 0.30065 -0.30694 0.30807 -0.30694 L 0.30807 -0.30694 " pathEditMode="relative" ptsTypes="AAAAAAAAAAAAAAAAAAAAAA">
                                      <p:cBhvr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403 -0.29699 L 0.30403 -0.29699 C 0.29896 -0.28379 0.29375 -0.27083 0.2888 -0.2574 C 0.28841 -0.25601 0.28854 -0.25416 0.28802 -0.25301 C 0.26328 -0.20254 0.27305 -0.21203 0.25846 -0.19907 C 0.23763 -0.16203 0.2487 -0.17893 0.2194 -0.14236 C 0.21432 -0.13611 0.21002 -0.12731 0.2043 -0.12384 C 0.19557 -0.11875 0.20898 -0.12685 0.18672 -0.10972 C 0.18385 -0.10764 0.18073 -0.10625 0.17786 -0.10416 C 0.17305 -0.10023 0.16862 -0.09444 0.16354 -0.0912 C 0.15677 -0.08703 0.14961 -0.08495 0.14284 -0.08125 C 0.13737 -0.07847 0.13229 -0.07361 0.12682 -0.07152 C 0.1039 -0.0618 0.09661 -0.06018 0.07982 -0.05578 C 0.07903 -0.05486 0.07825 -0.05347 0.07734 -0.05301 C 0.06784 -0.04652 0.0681 -0.04976 0.05664 -0.04444 C 0.05078 -0.04166 0.04687 -0.03796 0.04153 -0.03588 C 0.03984 -0.03541 0.03828 -0.03495 0.03672 -0.03449 L 0.01992 -0.03032 C 0.01888 -0.02986 0.01784 -0.02916 0.0168 -0.02893 C 0.0138 -0.02824 0.01094 -0.02801 0.00794 -0.02731 C -0.01341 -0.02268 0.00911 -0.02592 -0.01432 -0.02314 L -0.03034 -0.01736 L -0.03347 -0.01736 " pathEditMode="relative" ptsTypes="AAAAAAAAAAAAAAAAAAAAAAA">
                                      <p:cBhvr>
                                        <p:cTn id="5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5833 0.0174985 C -0.0172333 0.0179585 -0.0148933 0.0191185 -0.0124233 0.0191185 C 0.00619667 0.0191185 0.00802667 0.0184285 0.0218267 0.0161085 C 0.0397967 0.00337852 0.0226067 0.0147185 0.0705267 0.0105585 C 0.0771667 0.00985852 0.0838067 0.00870852 0.0904467 0.00754852 C 0.0936967 0.00707852 0.0968267 0.00684852 0.100077 0.00615852 C 0.102427 0.00569852 0.104897 0.00499852 0.107247 0.00476852 C 0.123257 0.00407852 0.139147 0.00383852 0.155157 0.00337852 C 0.161537 0.00291852 0.167917 0.00314852 0.174297 0.00198852 C 0.175997 0.00175852 0.177427 -9.14815e-05 0.179117 -0.000791482 C 0.180157 -0.00148148 0.181197 -0.00171148 0.182247 -0.00217148 C 0.183027 -0.00264148 0.183807 -0.00333148 0.184717 -0.00379148 C 0.187447 -0.00472148 0.195007 -0.00611148 0.197477 -0.00657148 C 0.198517 -0.00796148 0.199427 -0.00981148 0.200607 -0.0107415 C 0.201907 -0.0116715 0.203337 -0.0116715 0.204637 -0.0121315 C 0.206457 -0.0130515 0.209587 -0.0153715 0.211017 -0.0165315 C 0.211797 -0.0169915 0.212577 -0.0174515 0.213367 -0.0179215 C 0.218567 -0.0271715 0.212447 -0.0176815 0.219747 -0.0234715 C 0.229377 -0.0311115 0.216227 -0.0253215 0.226907 -0.0292615 C 0.227817 -0.0301815 0.228467 -0.0313415 0.229377 -0.0320415 C 0.230677 -0.0331915 0.231987 -0.0341215 0.233287 -0.0348115 C 0.237577 -0.0375915 0.237577 -0.0373615 0.241357 -0.0392115 C 0.242397 -0.0401415 0.243437 -0.0410615 0.244487 -0.0419915 C 0.245267 -0.0426815 0.246177 -0.0429215 0.246957 -0.0433815 C 0.248257 -0.0443015 0.249557 -0.0452315 0.250867 -0.0461615 C 0.252037 -0.0470815 0.252947 -0.0482415 0.254117 -0.0491715 C 0.255677 -0.0503215 0.258027 -0.0512515 0.259717 -0.0519415 C 0.263497 -0.0588915 0.260497 -0.0544915 0.266097 -0.0591215 C 0.268177 -0.0607415 0.270527 -0.0623615 0.272477 -0.0646715 C 0.275607 -0.0683815 0.273907 -0.0669915 0.277297 -0.0688415 C 0.284977 -0.0825015 0.276777 -0.0688415 0.282897 -0.0774115 C 0.284977 -0.0804215 0.284197 -0.0804215 0.286017 -0.0845815 C 0.286537 -0.0855115 0.287057 -0.0864315 0.287577 -0.0873615 C 0.288107 -0.0892115 0.288367 -0.0915315 0.289277 -0.0931515 C 0.290057 -0.0945415 0.291357 -0.0947715 0.292397 -0.0959215 C 0.293697 -0.0973115 0.295007 -0.0987015 0.296437 -0.100091 C 0.298517 -0.111431 0.295397 -0.0982415 0.299557 -0.105881 C 0.305937 -0.117221 0.299817 -0.112591 0.305157 -0.115831 C 0.310107 -0.124631 0.302947 -0.112591 0.309197 -0.120001 C 0.313367 -0.124861 0.309977 -0.126251 0.316357 -0.129951 L 0.321177 -0.132731 C 0.321177 -0.133191 0.322347 -0.141761 0.322737 -0.142681 C 0.323387 -0.144071 0.324297 -0.144541 0.325077 -0.145461 C 0.325477 -0.145921 0.325607 -0.146391 0.325997 -0.146851 " pathEditMode="relative" rAng="0" ptsTypes="AAAAAAAAAAAAAAAAAAAAAAAAAAAAAAAAAAAAAAAAAAAAAA">
                                      <p:cBhvr>
                                        <p:cTn id="7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00" y="-8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8</cp:revision>
  <dcterms:created xsi:type="dcterms:W3CDTF">2024-04-22T14:29:00Z</dcterms:created>
  <dcterms:modified xsi:type="dcterms:W3CDTF">2024-10-30T14:03:14Z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1D4F6858D62F4A4991A7286B20E54CBD_12</vt:lpwstr>
  </property>
  <property fmtid="{D5CDD505-2E9C-101B-9397-08002B2CF9AE}" pid="3" name="KSOProductBuildVer">
    <vt:lpwstr>1033-12.2.0.17119</vt:lpwstr>
  </property>
</Properties>
</file>