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14538"/>
            <a:chOff x="5838355" y="723064"/>
            <a:chExt cx="4587601" cy="3614538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864032" y="3937492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Влітку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ми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живемо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40253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94084" y="5312606"/>
              <a:ext cx="60070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41060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7838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15579" y="1587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20966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ростуть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88624" y="4360822"/>
            <a:ext cx="1713483" cy="1573472"/>
            <a:chOff x="4726098" y="3880216"/>
            <a:chExt cx="1713483" cy="1573472"/>
          </a:xfrm>
        </p:grpSpPr>
        <p:grpSp>
          <p:nvGrpSpPr>
            <p:cNvPr id="25" name="Group 24"/>
            <p:cNvGrpSpPr/>
            <p:nvPr/>
          </p:nvGrpSpPr>
          <p:grpSpPr>
            <a:xfrm>
              <a:off x="5132881" y="3880216"/>
              <a:ext cx="1306700" cy="1573472"/>
              <a:chOff x="3575857" y="2515570"/>
              <a:chExt cx="1935981" cy="226113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4"/>
                <a:ext cx="1312698" cy="530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Плоти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575857" y="2515570"/>
                <a:ext cx="1935982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726098" y="4069879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203047" y="4667113"/>
            <a:ext cx="1188157" cy="1244609"/>
            <a:chOff x="7298930" y="4195073"/>
            <a:chExt cx="1435612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12610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Плоди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63226" y="269530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468091" y="3265062"/>
              <a:ext cx="155023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398607" y="4068548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5970699" y="983377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151362" y="3164542"/>
              <a:ext cx="1458969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летить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053651" y="4476413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337996" y="324584"/>
            <a:ext cx="3661899" cy="3705050"/>
            <a:chOff x="3750140" y="605174"/>
            <a:chExt cx="3288900" cy="328492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420948" cy="3547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05618" y="4323933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70475" y="4107209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48544" y="401181"/>
            <a:ext cx="3138870" cy="3633142"/>
            <a:chOff x="4706788" y="1158396"/>
            <a:chExt cx="2214536" cy="2453650"/>
          </a:xfrm>
        </p:grpSpPr>
        <p:sp>
          <p:nvSpPr>
            <p:cNvPr id="69" name="Rectangle 68"/>
            <p:cNvSpPr/>
            <p:nvPr/>
          </p:nvSpPr>
          <p:spPr>
            <a:xfrm>
              <a:off x="5226006" y="3341831"/>
              <a:ext cx="1176099" cy="270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 </a:t>
              </a: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276915" y="4030967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05617" y="4158108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575E05D-9BF6-AA33-D465-390551CF7C1C}"/>
              </a:ext>
            </a:extLst>
          </p:cNvPr>
          <p:cNvGrpSpPr/>
          <p:nvPr/>
        </p:nvGrpSpPr>
        <p:grpSpPr>
          <a:xfrm>
            <a:off x="9029442" y="4212848"/>
            <a:ext cx="1447395" cy="1734512"/>
            <a:chOff x="2652879" y="-1818442"/>
            <a:chExt cx="1447395" cy="1734512"/>
          </a:xfrm>
        </p:grpSpPr>
        <p:pic>
          <p:nvPicPr>
            <p:cNvPr id="79" name="Рисунок 78" descr="Изображение выглядит как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81FC288-5C16-6DC5-ABD7-3FDA8346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2879" y="-1818442"/>
              <a:ext cx="1332571" cy="1332571"/>
            </a:xfrm>
            <a:prstGeom prst="rect">
              <a:avLst/>
            </a:prstGeom>
          </p:spPr>
        </p:pic>
        <p:sp>
          <p:nvSpPr>
            <p:cNvPr id="82" name="Rectangle 41">
              <a:extLst>
                <a:ext uri="{FF2B5EF4-FFF2-40B4-BE49-F238E27FC236}">
                  <a16:creationId xmlns:a16="http://schemas.microsoft.com/office/drawing/2014/main" id="{EB59C50E-9ED6-99B1-A74D-EE4814408163}"/>
                </a:ext>
              </a:extLst>
            </p:cNvPr>
            <p:cNvSpPr/>
            <p:nvPr/>
          </p:nvSpPr>
          <p:spPr>
            <a:xfrm>
              <a:off x="2791298" y="-484040"/>
              <a:ext cx="13089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Конверт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103491E2-B28C-9EB5-0A75-ECC736A99E13}"/>
              </a:ext>
            </a:extLst>
          </p:cNvPr>
          <p:cNvGrpSpPr/>
          <p:nvPr/>
        </p:nvGrpSpPr>
        <p:grpSpPr>
          <a:xfrm>
            <a:off x="5573572" y="4336605"/>
            <a:ext cx="1510473" cy="1584184"/>
            <a:chOff x="-2324113" y="6793668"/>
            <a:chExt cx="1510473" cy="1584184"/>
          </a:xfrm>
        </p:grpSpPr>
        <p:pic>
          <p:nvPicPr>
            <p:cNvPr id="81" name="Рисунок 80" descr="Изображение выглядит как транспорт, вертолет, Винт вертолет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A587970-61C5-9825-5774-6ADF5C2F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4113" y="6793668"/>
              <a:ext cx="1510473" cy="1510473"/>
            </a:xfrm>
            <a:prstGeom prst="rect">
              <a:avLst/>
            </a:prstGeom>
          </p:spPr>
        </p:pic>
        <p:sp>
          <p:nvSpPr>
            <p:cNvPr id="84" name="Rectangle 50">
              <a:extLst>
                <a:ext uri="{FF2B5EF4-FFF2-40B4-BE49-F238E27FC236}">
                  <a16:creationId xmlns:a16="http://schemas.microsoft.com/office/drawing/2014/main" id="{8B7FBEAC-A4F6-FE8D-AF2E-945204B5E2E5}"/>
                </a:ext>
              </a:extLst>
            </p:cNvPr>
            <p:cNvSpPr/>
            <p:nvPr/>
          </p:nvSpPr>
          <p:spPr>
            <a:xfrm>
              <a:off x="-2315220" y="7977742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Вертоліт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22193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27</cp:revision>
  <dcterms:created xsi:type="dcterms:W3CDTF">2024-11-20T12:04:49Z</dcterms:created>
  <dcterms:modified xsi:type="dcterms:W3CDTF">2024-11-25T09:25:38Z</dcterms:modified>
</cp:coreProperties>
</file>