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379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slide" Target="slide1.xml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6405" y="3789045"/>
            <a:ext cx="19621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23</cp:revision>
  <dcterms:created xsi:type="dcterms:W3CDTF">2024-06-18T13:27:44Z</dcterms:created>
  <dcterms:modified xsi:type="dcterms:W3CDTF">2024-11-05T13:53:33Z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