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0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44DF0-10F1-F9E1-3B87-8F0872EF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0860B8-A0C4-F390-ABBA-B67EDE63D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08108-CB2F-F6A6-7D20-9AAE685F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ADD7A7-6A68-2EBC-7D97-84F64E24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B0B3A-397A-EC9C-A0AE-2D6539E0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2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B45CE-B444-9655-F492-CEBB16DD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17AE0D-A098-1C6D-565E-180FB7C72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C2F50-01A6-2E36-FD48-49DE29F7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7E5B92-F0B4-CF47-85D2-AC0BE74F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70084-4F87-8C6C-2F5E-7F04EC9A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8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C24995-AC3E-003D-B4F6-C8D326E9B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CEC4B1-E0FF-EB53-B5BD-C305DEC71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49227-555D-F723-66EE-E06545B4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79E1A-076B-32AF-2743-4E8283C8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7BA42-6C8C-4B95-9AE7-CE7B02F6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A78E4-8AC4-EFFF-7E3F-2A4FE610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FBE2B3-1A77-9317-48D6-07EEED66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4739B-2BDA-1259-B6BC-BA594345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7D0D7-FF34-9633-22FB-7FB53BC2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D47B7-29CC-7251-0A08-8E94BA74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2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6FF68-A9E3-A352-FE7D-81611634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25419-135B-62CA-1891-2D67E2892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4EF441-29C2-3FA2-D0C1-ED280DBE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0F555-EEC7-65C8-835F-7F701ACC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F3327-A846-4A45-1B80-DC578F95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6E94F-DABE-62FA-03A3-FDF47773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8F146-CB3A-20D2-8E95-08722A508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118FA-D8C9-6DEE-22C6-AD7DD345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1C3E33-8614-964B-2EAC-63B853E9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E304F-644D-7751-1C1C-AB4CB8F3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0C54A-6384-CA30-9B28-B2545F19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5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EF80-9D84-1820-5257-F597B3C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E654DB-0860-A49D-4485-691EC6AC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9D3D09-7E89-313B-B570-E5ED10871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22C1E4-EAEA-711D-1119-CB261B43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2A3F92-4320-010E-8B42-E395049E8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6A5D1-377A-1D81-1D97-A2ABB22C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1E02DC-33D2-BFD0-378B-CA602964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AF9039-53F0-29CD-7720-D6487C5E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B6067-9113-B7F7-36F9-8378482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7CA000-25C3-0991-3107-5FC70254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6E1CAD-0EC2-5705-3EE5-F9937998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60074-22D7-E13F-CBFA-F1843CFE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5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66744-EF77-75A4-A1FF-73650ED1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6204BD-A230-710A-863E-8CF8B6D7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D4F51E-0E85-1082-B5CB-F4E2830E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8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92241-E060-6F1C-3BD5-89D28430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80BC-7013-A4C5-1673-4F4AE4DB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059AE6-4C43-0D90-2FF6-89167DF3F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14E5E-05A4-34B4-5B59-2E9A14E2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98C14A-C65A-A0F9-9891-9C4F8AEA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0C4B2-7382-6FC0-97EA-6E8872D4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4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3AB90-0CAE-C92C-6E22-237CEE66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E438F4-EF89-D616-8B86-854FBAF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E42917-5240-468E-679B-B625C1944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D7C048-BFC9-03E1-ABF2-D63D7502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97BB1-EBE9-C133-C9C0-E300160B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DA4FCD-93DE-6ACD-58E1-9390F7A7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7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EDA4E-DBD0-1F25-7BBE-2D2E007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A86095-4FAC-A807-CFE9-0EA9871F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02616-F1A2-E706-5E13-D8313A37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EC9C1-7816-B5B2-81C1-9993DF9DE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5F823-D890-1932-72C0-00B4B5A0E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18F433-9EB9-1EBB-0368-BE806B5A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4616456" cy="8191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A92F1D-EDD5-CA18-4E4C-43A076353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5050624"/>
            <a:ext cx="1685455" cy="1685455"/>
          </a:xfrm>
          <a:prstGeom prst="rect">
            <a:avLst/>
          </a:prstGeom>
        </p:spPr>
      </p:pic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9D6C15F-796A-AE9B-824A-DEA3027EE708}"/>
              </a:ext>
            </a:extLst>
          </p:cNvPr>
          <p:cNvSpPr/>
          <p:nvPr/>
        </p:nvSpPr>
        <p:spPr>
          <a:xfrm>
            <a:off x="430272" y="1195990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гаряча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51620409-5C55-2C32-354C-C19A226CD3A1}"/>
              </a:ext>
            </a:extLst>
          </p:cNvPr>
          <p:cNvSpPr/>
          <p:nvPr/>
        </p:nvSpPr>
        <p:spPr>
          <a:xfrm>
            <a:off x="428175" y="1202255"/>
            <a:ext cx="2939447" cy="1513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…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6907E556-2065-BA23-42EB-8C6BCF69DC6D}"/>
              </a:ext>
            </a:extLst>
          </p:cNvPr>
          <p:cNvSpPr/>
          <p:nvPr/>
        </p:nvSpPr>
        <p:spPr>
          <a:xfrm>
            <a:off x="428174" y="1189723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у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зайця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довгі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99496E31-D4C2-0615-A89E-8BDF0D2F4A70}"/>
              </a:ext>
            </a:extLst>
          </p:cNvPr>
          <p:cNvSpPr/>
          <p:nvPr/>
        </p:nvSpPr>
        <p:spPr>
          <a:xfrm>
            <a:off x="437220" y="1205521"/>
            <a:ext cx="2944941" cy="152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пасе…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D829D24-8159-F955-3EC6-CC43E7A5B08B}"/>
              </a:ext>
            </a:extLst>
          </p:cNvPr>
          <p:cNvSpPr/>
          <p:nvPr/>
        </p:nvSpPr>
        <p:spPr>
          <a:xfrm>
            <a:off x="431468" y="1212944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Шик – шик – шик – …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A415ECF6-82F1-FDD7-8703-902AD17A34E0}"/>
              </a:ext>
            </a:extLst>
          </p:cNvPr>
          <p:cNvSpPr/>
          <p:nvPr/>
        </p:nvSpPr>
        <p:spPr>
          <a:xfrm>
            <a:off x="434442" y="1201182"/>
            <a:ext cx="29480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холодний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BAC4638-70C7-279C-FD0C-038FAECE92D8}"/>
              </a:ext>
            </a:extLst>
          </p:cNvPr>
          <p:cNvSpPr/>
          <p:nvPr/>
        </p:nvSpPr>
        <p:spPr>
          <a:xfrm>
            <a:off x="439772" y="1204855"/>
            <a:ext cx="29278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м’яка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EDFE8DC-0932-3FDB-BC6B-DAFE70BE0EA2}"/>
              </a:ext>
            </a:extLst>
          </p:cNvPr>
          <p:cNvSpPr/>
          <p:nvPr/>
        </p:nvSpPr>
        <p:spPr>
          <a:xfrm>
            <a:off x="430999" y="1209060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Аш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нові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436F27C2-A759-9CB6-65D8-3573D0E74470}"/>
              </a:ext>
            </a:extLst>
          </p:cNvPr>
          <p:cNvSpPr/>
          <p:nvPr/>
        </p:nvSpPr>
        <p:spPr>
          <a:xfrm>
            <a:off x="359455" y="1171714"/>
            <a:ext cx="300516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хокейна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83CD1B4-CC18-BCFE-3295-D8D1C0CF0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6" y="1759249"/>
            <a:ext cx="3834130" cy="396373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881386D-B872-B1FE-1D4F-E7E16A69E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13" y="1857828"/>
            <a:ext cx="889316" cy="889316"/>
          </a:xfrm>
          <a:prstGeom prst="rect">
            <a:avLst/>
          </a:prstGeom>
        </p:spPr>
      </p:pic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64E13A3B-AD1D-6198-E12A-69883FA9F16E}"/>
              </a:ext>
            </a:extLst>
          </p:cNvPr>
          <p:cNvSpPr/>
          <p:nvPr/>
        </p:nvSpPr>
        <p:spPr>
          <a:xfrm>
            <a:off x="344994" y="1162681"/>
            <a:ext cx="2974189" cy="15800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лежить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CE41A24-7DF0-4F51-7F77-9098D65B6F25}"/>
              </a:ext>
            </a:extLst>
          </p:cNvPr>
          <p:cNvGrpSpPr/>
          <p:nvPr/>
        </p:nvGrpSpPr>
        <p:grpSpPr>
          <a:xfrm>
            <a:off x="5837246" y="783427"/>
            <a:ext cx="2109399" cy="2408129"/>
            <a:chOff x="5402764" y="719278"/>
            <a:chExt cx="2109399" cy="240812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88B7612-830A-510F-9717-48832D82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74313">
              <a:off x="5402764" y="719278"/>
              <a:ext cx="2109399" cy="240812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90696547-8A3D-2AA3-2505-D51F1C69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272" y="1208522"/>
              <a:ext cx="1190960" cy="119096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340152E-1CC6-F6C6-5327-774BE29D9E16}"/>
              </a:ext>
            </a:extLst>
          </p:cNvPr>
          <p:cNvGrpSpPr/>
          <p:nvPr/>
        </p:nvGrpSpPr>
        <p:grpSpPr>
          <a:xfrm>
            <a:off x="4119422" y="1006208"/>
            <a:ext cx="1828224" cy="2133575"/>
            <a:chOff x="3829563" y="1160419"/>
            <a:chExt cx="1828224" cy="213357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D10DDF9-DCA9-4B61-7B68-D293D2A71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42" b="11401"/>
            <a:stretch/>
          </p:blipFill>
          <p:spPr>
            <a:xfrm>
              <a:off x="3893094" y="1160419"/>
              <a:ext cx="1764693" cy="2133575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0AD342B-18B2-1A6F-3BFB-2B0C555CA00B}"/>
                </a:ext>
              </a:extLst>
            </p:cNvPr>
            <p:cNvGrpSpPr/>
            <p:nvPr/>
          </p:nvGrpSpPr>
          <p:grpSpPr>
            <a:xfrm>
              <a:off x="3829563" y="1716178"/>
              <a:ext cx="1100822" cy="1103806"/>
              <a:chOff x="3829563" y="1716178"/>
              <a:chExt cx="1100822" cy="1103806"/>
            </a:xfrm>
          </p:grpSpPr>
          <p:sp>
            <p:nvSpPr>
              <p:cNvPr id="2" name="Овал 1">
                <a:extLst>
                  <a:ext uri="{FF2B5EF4-FFF2-40B4-BE49-F238E27FC236}">
                    <a16:creationId xmlns:a16="http://schemas.microsoft.com/office/drawing/2014/main" id="{BD1A3926-5D46-914B-2468-A3D366EEFA3F}"/>
                  </a:ext>
                </a:extLst>
              </p:cNvPr>
              <p:cNvSpPr/>
              <p:nvPr/>
            </p:nvSpPr>
            <p:spPr>
              <a:xfrm>
                <a:off x="3829563" y="1716178"/>
                <a:ext cx="1100822" cy="1103806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5F835D5-C851-1953-3601-4A9AA50D4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413" y="1723898"/>
                <a:ext cx="1055704" cy="1051230"/>
              </a:xfrm>
              <a:prstGeom prst="rect">
                <a:avLst/>
              </a:prstGeom>
            </p:spPr>
          </p:pic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286838-8FA7-F01D-90F9-95BF18CEDD6E}"/>
              </a:ext>
            </a:extLst>
          </p:cNvPr>
          <p:cNvGrpSpPr/>
          <p:nvPr/>
        </p:nvGrpSpPr>
        <p:grpSpPr>
          <a:xfrm>
            <a:off x="7470946" y="-48601"/>
            <a:ext cx="2109399" cy="2408129"/>
            <a:chOff x="7508078" y="-36592"/>
            <a:chExt cx="2109399" cy="24081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151B98E-F76E-895A-73BF-53E1B7CB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8078" y="-36592"/>
              <a:ext cx="2109399" cy="2408129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F7F4B2E-14D3-93E3-363A-D6B058480A47}"/>
                </a:ext>
              </a:extLst>
            </p:cNvPr>
            <p:cNvGrpSpPr/>
            <p:nvPr/>
          </p:nvGrpSpPr>
          <p:grpSpPr>
            <a:xfrm>
              <a:off x="7782111" y="527199"/>
              <a:ext cx="1158340" cy="1127858"/>
              <a:chOff x="8146402" y="1349008"/>
              <a:chExt cx="1158340" cy="112785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4953791-131C-3E36-D441-5B5E2C98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46402" y="1349008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642A2B9C-A7F3-C57A-BB2F-6847FFB70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1213" y="1603695"/>
                <a:ext cx="788717" cy="788717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CDAD3E9-10D1-9782-5664-00076D9CAC8B}"/>
              </a:ext>
            </a:extLst>
          </p:cNvPr>
          <p:cNvGrpSpPr/>
          <p:nvPr/>
        </p:nvGrpSpPr>
        <p:grpSpPr>
          <a:xfrm>
            <a:off x="3657609" y="3433307"/>
            <a:ext cx="1626842" cy="1690524"/>
            <a:chOff x="3879322" y="3487209"/>
            <a:chExt cx="1626842" cy="169052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12D833E-169D-6AC2-4636-984302FEC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45" t="16280" r="11452" b="13519"/>
            <a:stretch/>
          </p:blipFill>
          <p:spPr>
            <a:xfrm rot="21055790">
              <a:off x="3905072" y="3487209"/>
              <a:ext cx="1601092" cy="1690524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F40BD5A-C35F-4B4E-4522-2184F44467AF}"/>
                </a:ext>
              </a:extLst>
            </p:cNvPr>
            <p:cNvGrpSpPr/>
            <p:nvPr/>
          </p:nvGrpSpPr>
          <p:grpSpPr>
            <a:xfrm>
              <a:off x="3879322" y="3663346"/>
              <a:ext cx="1158340" cy="1146130"/>
              <a:chOff x="2815234" y="3174675"/>
              <a:chExt cx="1158340" cy="114613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A916D51-70F3-09B2-FC46-55103383D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15234" y="3174675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584CB2C9-06A4-C088-4B9D-CE497D47F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476" y="3273342"/>
                <a:ext cx="1047463" cy="1047463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1251864-1569-1609-9639-6132B9BD30FB}"/>
              </a:ext>
            </a:extLst>
          </p:cNvPr>
          <p:cNvGrpSpPr/>
          <p:nvPr/>
        </p:nvGrpSpPr>
        <p:grpSpPr>
          <a:xfrm>
            <a:off x="9325939" y="70168"/>
            <a:ext cx="2109399" cy="2408129"/>
            <a:chOff x="9451278" y="246210"/>
            <a:chExt cx="2109399" cy="240812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18C116B-2836-492B-FBC0-D3392FD8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58107">
              <a:off x="9451278" y="246210"/>
              <a:ext cx="2109399" cy="24081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D92ABB6-F3C7-A910-3066-87A78558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29118" y="829128"/>
              <a:ext cx="1158340" cy="1127858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A43B672-9B3F-73FB-62F4-3DA23D746524}"/>
              </a:ext>
            </a:extLst>
          </p:cNvPr>
          <p:cNvGrpSpPr/>
          <p:nvPr/>
        </p:nvGrpSpPr>
        <p:grpSpPr>
          <a:xfrm>
            <a:off x="5184636" y="2714233"/>
            <a:ext cx="2109399" cy="2408129"/>
            <a:chOff x="5480624" y="2702877"/>
            <a:chExt cx="2109399" cy="240812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A91BFD3-1947-06A4-47BD-D459F101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57056">
              <a:off x="5480624" y="2702877"/>
              <a:ext cx="2109399" cy="24081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D42D73A-DFAA-491D-8373-CEB532C9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65102" y="3249347"/>
              <a:ext cx="1158340" cy="112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A0CBBE5-11EE-7118-B6A5-AD55857388E0}"/>
              </a:ext>
            </a:extLst>
          </p:cNvPr>
          <p:cNvGrpSpPr/>
          <p:nvPr/>
        </p:nvGrpSpPr>
        <p:grpSpPr>
          <a:xfrm>
            <a:off x="7892114" y="2640623"/>
            <a:ext cx="1446407" cy="2001284"/>
            <a:chOff x="8279086" y="2509673"/>
            <a:chExt cx="1446407" cy="2001284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A8DCE78F-1224-B43A-AD78-240B29BD9CDF}"/>
                </a:ext>
              </a:extLst>
            </p:cNvPr>
            <p:cNvGrpSpPr/>
            <p:nvPr/>
          </p:nvGrpSpPr>
          <p:grpSpPr>
            <a:xfrm>
              <a:off x="8279086" y="2509673"/>
              <a:ext cx="1446407" cy="2001284"/>
              <a:chOff x="8279086" y="2509673"/>
              <a:chExt cx="1446407" cy="2001284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1579124C-63DB-3356-DE29-BFF687F88C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0685" t="5332" r="19251" b="11982"/>
              <a:stretch/>
            </p:blipFill>
            <p:spPr>
              <a:xfrm rot="20257395">
                <a:off x="8279086" y="2509673"/>
                <a:ext cx="1446407" cy="200128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FBC998C-77BC-C3B7-30B8-45D064EC7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85838" y="28819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60F8138B-2628-F6B8-51E9-194D705B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912617" y="4041167"/>
              <a:ext cx="45719" cy="45719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41390B8-0B84-6927-B89E-688BCB9253AC}"/>
              </a:ext>
            </a:extLst>
          </p:cNvPr>
          <p:cNvGrpSpPr/>
          <p:nvPr/>
        </p:nvGrpSpPr>
        <p:grpSpPr>
          <a:xfrm>
            <a:off x="9972599" y="2620917"/>
            <a:ext cx="1792757" cy="1813718"/>
            <a:chOff x="10482037" y="2610072"/>
            <a:chExt cx="1792757" cy="1813718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B53A21D-ECEE-CAB9-94B0-5DB56F4CA94A}"/>
                </a:ext>
              </a:extLst>
            </p:cNvPr>
            <p:cNvGrpSpPr/>
            <p:nvPr/>
          </p:nvGrpSpPr>
          <p:grpSpPr>
            <a:xfrm>
              <a:off x="10482037" y="2610072"/>
              <a:ext cx="1792757" cy="1813718"/>
              <a:chOff x="10681253" y="2481786"/>
              <a:chExt cx="1792757" cy="181371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5E5ACFD6-F1E1-38D0-A8B2-C7B7D0D9F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4961" t="19337" r="20505" b="15375"/>
              <a:stretch/>
            </p:blipFill>
            <p:spPr>
              <a:xfrm rot="1510468">
                <a:off x="10681253" y="2481786"/>
                <a:ext cx="1792757" cy="1813718"/>
              </a:xfrm>
              <a:prstGeom prst="rect">
                <a:avLst/>
              </a:prstGeom>
            </p:spPr>
          </p:pic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79B12477-575D-0790-8563-ED88CA0703EB}"/>
                  </a:ext>
                </a:extLst>
              </p:cNvPr>
              <p:cNvSpPr/>
              <p:nvPr/>
            </p:nvSpPr>
            <p:spPr>
              <a:xfrm>
                <a:off x="10939474" y="2617233"/>
                <a:ext cx="1124409" cy="1090878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D4A814E-DCC4-A871-5370-7AB6D29C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863" y="3808520"/>
              <a:ext cx="45719" cy="45719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DA27410-858E-B97D-A301-7E99526F44C6}"/>
              </a:ext>
            </a:extLst>
          </p:cNvPr>
          <p:cNvGrpSpPr/>
          <p:nvPr/>
        </p:nvGrpSpPr>
        <p:grpSpPr>
          <a:xfrm>
            <a:off x="5036491" y="4380796"/>
            <a:ext cx="2109399" cy="2408129"/>
            <a:chOff x="4900261" y="4689286"/>
            <a:chExt cx="2109399" cy="240812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2A2819C-927D-8AD6-B472-79B3B16B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187633">
              <a:off x="4900261" y="4689286"/>
              <a:ext cx="2109399" cy="240812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EBDF969-1471-9AAF-D824-90AA4BED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5627" y="5391509"/>
              <a:ext cx="1158340" cy="112785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BA83B0A-E337-156F-CD3A-5F11161F46AC}"/>
              </a:ext>
            </a:extLst>
          </p:cNvPr>
          <p:cNvGrpSpPr/>
          <p:nvPr/>
        </p:nvGrpSpPr>
        <p:grpSpPr>
          <a:xfrm>
            <a:off x="7898866" y="4628126"/>
            <a:ext cx="1614814" cy="1913467"/>
            <a:chOff x="8029547" y="4903552"/>
            <a:chExt cx="1614814" cy="1913467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8EBE864D-7CF9-CA45-E83E-B4543CD07D2D}"/>
                </a:ext>
              </a:extLst>
            </p:cNvPr>
            <p:cNvGrpSpPr/>
            <p:nvPr/>
          </p:nvGrpSpPr>
          <p:grpSpPr>
            <a:xfrm>
              <a:off x="8029547" y="4903552"/>
              <a:ext cx="1614814" cy="1913467"/>
              <a:chOff x="8029547" y="4903552"/>
              <a:chExt cx="1614814" cy="1913467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06156D0E-535A-A079-96C0-2D6F11E85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8331" t="10121" r="14612" b="10821"/>
              <a:stretch/>
            </p:blipFill>
            <p:spPr>
              <a:xfrm rot="19097861">
                <a:off x="8029547" y="4903552"/>
                <a:ext cx="1614814" cy="191346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196786B8-993F-F8D7-2EF8-0FDF323C3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36147" y="51964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39F95D2-FFD3-6318-6458-7236D62F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705" y="6231482"/>
              <a:ext cx="84281" cy="63211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5A9CEE02-5D59-86B0-4389-8E62E4DE63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12" y="818459"/>
            <a:ext cx="840313" cy="840313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ошадь, Фигурка животного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0AFC63FE-A12B-E1F1-EB2E-5C6ED269FB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1" y="5083019"/>
            <a:ext cx="1024271" cy="102427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D29D654-6237-402B-872D-595190631B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11" y="3072420"/>
            <a:ext cx="1041838" cy="104183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B16A492-5469-1E54-D6C4-7EAA3DB981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2786183"/>
            <a:ext cx="1001558" cy="10015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C038BF-9A32-D3E9-02A9-1426BE26F1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66" y="5005651"/>
            <a:ext cx="990982" cy="99098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457F6B-7D6B-250B-5AE6-80699FC9B5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23" y="3205722"/>
            <a:ext cx="1027415" cy="1027415"/>
          </a:xfrm>
          <a:prstGeom prst="rect">
            <a:avLst/>
          </a:prstGeom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721" y="3317242"/>
            <a:ext cx="22288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1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1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1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3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3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1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1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3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1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3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1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3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1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3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8" dur="1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13</cp:revision>
  <dcterms:created xsi:type="dcterms:W3CDTF">2024-07-24T20:05:42Z</dcterms:created>
  <dcterms:modified xsi:type="dcterms:W3CDTF">2024-11-14T10:36:27Z</dcterms:modified>
</cp:coreProperties>
</file>